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7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8.xml" ContentType="application/vnd.openxmlformats-officedocument.them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  <p:sldMasterId id="2147483781" r:id="rId5"/>
    <p:sldMasterId id="2147483797" r:id="rId6"/>
    <p:sldMasterId id="2147483814" r:id="rId7"/>
    <p:sldMasterId id="2147483830" r:id="rId8"/>
    <p:sldMasterId id="2147483852" r:id="rId9"/>
    <p:sldMasterId id="2147483866" r:id="rId10"/>
    <p:sldMasterId id="2147483881" r:id="rId11"/>
  </p:sldMasterIdLst>
  <p:notesMasterIdLst>
    <p:notesMasterId r:id="rId21"/>
  </p:notesMasterIdLst>
  <p:sldIdLst>
    <p:sldId id="2147468173" r:id="rId12"/>
    <p:sldId id="2147468169" r:id="rId13"/>
    <p:sldId id="2147468170" r:id="rId14"/>
    <p:sldId id="2134805095" r:id="rId15"/>
    <p:sldId id="2147468174" r:id="rId16"/>
    <p:sldId id="2147468175" r:id="rId17"/>
    <p:sldId id="2147468178" r:id="rId18"/>
    <p:sldId id="2147468179" r:id="rId19"/>
    <p:sldId id="2147468177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B03E28-4A63-44AD-9E6C-CB37CEC6982F}">
          <p14:sldIdLst>
            <p14:sldId id="2147468173"/>
            <p14:sldId id="2147468169"/>
            <p14:sldId id="2147468170"/>
            <p14:sldId id="2134805095"/>
            <p14:sldId id="2147468174"/>
            <p14:sldId id="2147468175"/>
            <p14:sldId id="2147468178"/>
            <p14:sldId id="2147468179"/>
            <p14:sldId id="21474681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ncy Larbi" initials="NL" lastIdx="7" clrIdx="0">
    <p:extLst>
      <p:ext uri="{19B8F6BF-5375-455C-9EA6-DF929625EA0E}">
        <p15:presenceInfo xmlns:p15="http://schemas.microsoft.com/office/powerpoint/2012/main" userId="S::nancy.larbi@sas.com::ce06ee56-8aab-4053-bca1-d762745bc9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66CC"/>
    <a:srgbClr val="33CC33"/>
    <a:srgbClr val="85C8FF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6245" autoAdjust="0"/>
  </p:normalViewPr>
  <p:slideViewPr>
    <p:cSldViewPr snapToGrid="0">
      <p:cViewPr varScale="1">
        <p:scale>
          <a:sx n="84" d="100"/>
          <a:sy n="84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FD78C-F95E-4417-AE23-8814A7871057}" type="datetimeFigureOut">
              <a:rPr lang="en-GB" smtClean="0"/>
              <a:t>14/11/2023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32219-0D3F-4229-BB7E-FE7C7BD0E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87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32219-0D3F-4229-BB7E-FE7C7BD0E5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494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104ECD-5A29-4660-8321-C091E47C2F4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913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828" indent="-17482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662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4455F-18B0-45AA-947F-42218588B1A8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662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97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828" indent="-17482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662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4455F-18B0-45AA-947F-42218588B1A8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662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66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828" indent="-17482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662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4455F-18B0-45AA-947F-42218588B1A8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662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978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76.xml"/><Relationship Id="rId4" Type="http://schemas.openxmlformats.org/officeDocument/2006/relationships/image" Target="../media/image3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77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7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7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8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8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8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8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8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8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86.xml"/><Relationship Id="rId4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Relationship Id="rId4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.xml"/><Relationship Id="rId4" Type="http://schemas.openxmlformats.org/officeDocument/2006/relationships/image" Target="../media/image3.emf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0.xml"/><Relationship Id="rId4" Type="http://schemas.openxmlformats.org/officeDocument/2006/relationships/image" Target="../media/image3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1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4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0.xml"/><Relationship Id="rId4" Type="http://schemas.openxmlformats.org/officeDocument/2006/relationships/image" Target="../media/image3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2.xml"/><Relationship Id="rId4" Type="http://schemas.openxmlformats.org/officeDocument/2006/relationships/image" Target="../media/image3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3.xml"/><Relationship Id="rId4" Type="http://schemas.openxmlformats.org/officeDocument/2006/relationships/image" Target="../media/image15.png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5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5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5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5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5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60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6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62.xml"/><Relationship Id="rId4" Type="http://schemas.openxmlformats.org/officeDocument/2006/relationships/image" Target="../media/image3.emf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4.xml"/><Relationship Id="rId4" Type="http://schemas.openxmlformats.org/officeDocument/2006/relationships/image" Target="../media/image3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65.xml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6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6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6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6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70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7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7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7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74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3872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2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36C16C5-D5EF-3441-8F91-D303F439563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997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27EE352-7D2C-A441-A898-DDF88FC2D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1892" y="4758271"/>
            <a:ext cx="558779" cy="23096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6F03857C-1DB6-474F-8845-1ADD3BD9219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279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7338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3872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2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36C16C5-D5EF-3441-8F91-D303F439563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0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BFF7639-E4DF-3741-90C7-2DFCD9D26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pic>
        <p:nvPicPr>
          <p:cNvPr id="6" name="Picture 5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43AE3E76-C4CC-8245-858F-A891F08C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1" r="33611" b="20040"/>
          <a:stretch/>
        </p:blipFill>
        <p:spPr>
          <a:xfrm>
            <a:off x="4561295" y="-6045"/>
            <a:ext cx="4582705" cy="5149545"/>
          </a:xfrm>
          <a:prstGeom prst="rect">
            <a:avLst/>
          </a:prstGeom>
        </p:spPr>
      </p:pic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3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0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C0A23F0-4378-A14B-B987-EC746178DAE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599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79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23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57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3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27248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7375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5974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6492C8-F2B6-994C-93E7-13EF75C49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152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3125188" y="-1"/>
            <a:ext cx="3004957" cy="5143500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E8F94DC-1ACF-544C-BF1F-4C5126BC46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10B4187-0EBC-5A45-8561-21E3AF78A755}"/>
              </a:ext>
            </a:extLst>
          </p:cNvPr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0C0E4-ECBA-5946-9BAC-DC37C67289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058" y="0"/>
            <a:ext cx="6081885" cy="5143500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5143500">
                <a:moveTo>
                  <a:pt x="7057" y="5143500"/>
                </a:moveTo>
                <a:cubicBezTo>
                  <a:pt x="4705" y="3429000"/>
                  <a:pt x="2352" y="1714500"/>
                  <a:pt x="0" y="0"/>
                </a:cubicBezTo>
                <a:lnTo>
                  <a:pt x="6081885" y="0"/>
                </a:lnTo>
                <a:lnTo>
                  <a:pt x="3132845" y="5143500"/>
                </a:lnTo>
                <a:lnTo>
                  <a:pt x="7057" y="51435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6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8030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449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27EE352-7D2C-A441-A898-DDF88FC2D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1892" y="4758271"/>
            <a:ext cx="558779" cy="23096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6F03857C-1DB6-474F-8845-1ADD3BD9219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51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98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653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DB4AB-A9DE-4660-939A-CBDF75AC178E}"/>
              </a:ext>
            </a:extLst>
          </p:cNvPr>
          <p:cNvSpPr txBox="1"/>
          <p:nvPr/>
        </p:nvSpPr>
        <p:spPr>
          <a:xfrm>
            <a:off x="4078010" y="4138459"/>
            <a:ext cx="100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sas.com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BDB97C4-A9A5-5240-872E-02735FE065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55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653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DB4AB-A9DE-4660-939A-CBDF75AC178E}"/>
              </a:ext>
            </a:extLst>
          </p:cNvPr>
          <p:cNvSpPr txBox="1"/>
          <p:nvPr/>
        </p:nvSpPr>
        <p:spPr>
          <a:xfrm>
            <a:off x="4078010" y="4138459"/>
            <a:ext cx="100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sas.com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BDB97C4-A9A5-5240-872E-02735FE065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133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28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2286"/>
            <a:ext cx="9144000" cy="51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3872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2" y="2484438"/>
            <a:ext cx="6390694" cy="145891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-2286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68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0" y="-6211"/>
            <a:ext cx="9144000" cy="5155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B0C6AF5C-E29A-9E49-801E-0A1C09DFDE5F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BFF7639-E4DF-3741-90C7-2DFCD9D26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pic>
        <p:nvPicPr>
          <p:cNvPr id="8" name="Picture 7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60F9A2CE-31BE-CB49-98C4-EAE0F449C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1" r="33611" b="20040"/>
          <a:stretch/>
        </p:blipFill>
        <p:spPr>
          <a:xfrm>
            <a:off x="4561295" y="-6045"/>
            <a:ext cx="4582705" cy="5149545"/>
          </a:xfrm>
          <a:prstGeom prst="rect">
            <a:avLst/>
          </a:prstGeom>
        </p:spPr>
      </p:pic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0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3" y="2484438"/>
            <a:ext cx="6390694" cy="145891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43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448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0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3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BFF7639-E4DF-3741-90C7-2DFCD9D26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pic>
        <p:nvPicPr>
          <p:cNvPr id="6" name="Picture 5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43AE3E76-C4CC-8245-858F-A891F08C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1" r="33611" b="20040"/>
          <a:stretch/>
        </p:blipFill>
        <p:spPr>
          <a:xfrm>
            <a:off x="4561295" y="-6045"/>
            <a:ext cx="4582705" cy="5149545"/>
          </a:xfrm>
          <a:prstGeom prst="rect">
            <a:avLst/>
          </a:prstGeom>
        </p:spPr>
      </p:pic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3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0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C0A23F0-4378-A14B-B987-EC746178DAE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85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0D4204-70D0-4767-A333-0B97E79B59AE}"/>
              </a:ext>
            </a:extLst>
          </p:cNvPr>
          <p:cNvSpPr/>
          <p:nvPr/>
        </p:nvSpPr>
        <p:spPr>
          <a:xfrm>
            <a:off x="0" y="4650624"/>
            <a:ext cx="3193576" cy="492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27248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7375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0767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BA3B1AA2-50A5-4442-A897-3FD0C1BC19F0}"/>
              </a:ext>
            </a:extLst>
          </p:cNvPr>
          <p:cNvSpPr txBox="1"/>
          <p:nvPr/>
        </p:nvSpPr>
        <p:spPr>
          <a:xfrm>
            <a:off x="2230628" y="4679818"/>
            <a:ext cx="4673600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43834"/>
            <a:r>
              <a:rPr lang="en-US" sz="1333" b="0" cap="all" spc="0" baseline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3405809" y="-1"/>
            <a:ext cx="2724336" cy="4651514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9FD8B09-C03A-1F47-8E8E-7F5B82C669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152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A0DCB78-264D-144D-A952-10F81BCE0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058" y="-1"/>
            <a:ext cx="6081885" cy="4654853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397888 w 6081885"/>
              <a:gd name="connsiteY3" fmla="*/ 4653170 h 5143500"/>
              <a:gd name="connsiteX4" fmla="*/ 7057 w 6081885"/>
              <a:gd name="connsiteY4" fmla="*/ 5143500 h 5143500"/>
              <a:gd name="connsiteX0" fmla="*/ 7057 w 6081885"/>
              <a:gd name="connsiteY0" fmla="*/ 4659796 h 4659796"/>
              <a:gd name="connsiteX1" fmla="*/ 0 w 6081885"/>
              <a:gd name="connsiteY1" fmla="*/ 0 h 4659796"/>
              <a:gd name="connsiteX2" fmla="*/ 6081885 w 6081885"/>
              <a:gd name="connsiteY2" fmla="*/ 0 h 4659796"/>
              <a:gd name="connsiteX3" fmla="*/ 3397888 w 6081885"/>
              <a:gd name="connsiteY3" fmla="*/ 4653170 h 4659796"/>
              <a:gd name="connsiteX4" fmla="*/ 7057 w 6081885"/>
              <a:gd name="connsiteY4" fmla="*/ 4659796 h 4659796"/>
              <a:gd name="connsiteX0" fmla="*/ 7057 w 6081885"/>
              <a:gd name="connsiteY0" fmla="*/ 4659796 h 4659796"/>
              <a:gd name="connsiteX1" fmla="*/ 0 w 6081885"/>
              <a:gd name="connsiteY1" fmla="*/ 0 h 4659796"/>
              <a:gd name="connsiteX2" fmla="*/ 6081885 w 6081885"/>
              <a:gd name="connsiteY2" fmla="*/ 0 h 4659796"/>
              <a:gd name="connsiteX3" fmla="*/ 3402831 w 6081885"/>
              <a:gd name="connsiteY3" fmla="*/ 4653170 h 4659796"/>
              <a:gd name="connsiteX4" fmla="*/ 7057 w 6081885"/>
              <a:gd name="connsiteY4" fmla="*/ 4659796 h 4659796"/>
              <a:gd name="connsiteX0" fmla="*/ 2114 w 6081885"/>
              <a:gd name="connsiteY0" fmla="*/ 4654853 h 4654853"/>
              <a:gd name="connsiteX1" fmla="*/ 0 w 6081885"/>
              <a:gd name="connsiteY1" fmla="*/ 0 h 4654853"/>
              <a:gd name="connsiteX2" fmla="*/ 6081885 w 6081885"/>
              <a:gd name="connsiteY2" fmla="*/ 0 h 4654853"/>
              <a:gd name="connsiteX3" fmla="*/ 3402831 w 6081885"/>
              <a:gd name="connsiteY3" fmla="*/ 4653170 h 4654853"/>
              <a:gd name="connsiteX4" fmla="*/ 2114 w 6081885"/>
              <a:gd name="connsiteY4" fmla="*/ 4654853 h 465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4654853">
                <a:moveTo>
                  <a:pt x="2114" y="4654853"/>
                </a:moveTo>
                <a:cubicBezTo>
                  <a:pt x="-238" y="2940353"/>
                  <a:pt x="2352" y="1714500"/>
                  <a:pt x="0" y="0"/>
                </a:cubicBezTo>
                <a:lnTo>
                  <a:pt x="6081885" y="0"/>
                </a:lnTo>
                <a:lnTo>
                  <a:pt x="3402831" y="4653170"/>
                </a:lnTo>
                <a:lnTo>
                  <a:pt x="2114" y="465485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46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968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27EE352-7D2C-A441-A898-DDF88FC2D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1892" y="4758271"/>
            <a:ext cx="558779" cy="230961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C61EEC8-0C67-4E4B-96F0-B7FBDEF4618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66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726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7"/>
            <a:ext cx="9144000" cy="521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653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DB4AB-A9DE-4660-939A-CBDF75AC178E}"/>
              </a:ext>
            </a:extLst>
          </p:cNvPr>
          <p:cNvSpPr txBox="1"/>
          <p:nvPr/>
        </p:nvSpPr>
        <p:spPr>
          <a:xfrm>
            <a:off x="4078010" y="4138459"/>
            <a:ext cx="100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sas.com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3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3872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2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8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B0C6AF5C-E29A-9E49-801E-0A1C09DFDE5F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BFF7639-E4DF-3741-90C7-2DFCD9D26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pic>
        <p:nvPicPr>
          <p:cNvPr id="6" name="Picture 5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43AE3E76-C4CC-8245-858F-A891F08C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1" r="33611" b="20040"/>
          <a:stretch/>
        </p:blipFill>
        <p:spPr>
          <a:xfrm>
            <a:off x="4561295" y="-6045"/>
            <a:ext cx="4582705" cy="5149545"/>
          </a:xfrm>
          <a:prstGeom prst="rect">
            <a:avLst/>
          </a:prstGeom>
        </p:spPr>
      </p:pic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3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0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429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22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38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73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4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446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27248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7375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5691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6492C8-F2B6-994C-93E7-13EF75C49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152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3125188" y="-1"/>
            <a:ext cx="3004957" cy="5143500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E8F94DC-1ACF-544C-BF1F-4C5126BC46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10B4187-0EBC-5A45-8561-21E3AF78A755}"/>
              </a:ext>
            </a:extLst>
          </p:cNvPr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0C0E4-ECBA-5946-9BAC-DC37C67289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058" y="0"/>
            <a:ext cx="6081885" cy="5143500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5143500">
                <a:moveTo>
                  <a:pt x="7057" y="5143500"/>
                </a:moveTo>
                <a:cubicBezTo>
                  <a:pt x="4705" y="3429000"/>
                  <a:pt x="2352" y="1714500"/>
                  <a:pt x="0" y="0"/>
                </a:cubicBezTo>
                <a:lnTo>
                  <a:pt x="6081885" y="0"/>
                </a:lnTo>
                <a:lnTo>
                  <a:pt x="3132845" y="5143500"/>
                </a:lnTo>
                <a:lnTo>
                  <a:pt x="7057" y="51435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09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4221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27EE352-7D2C-A441-A898-DDF88FC2D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1892" y="4758271"/>
            <a:ext cx="558779" cy="230961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C61EEC8-0C67-4E4B-96F0-B7FBDEF4618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14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8232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653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DB4AB-A9DE-4660-939A-CBDF75AC178E}"/>
              </a:ext>
            </a:extLst>
          </p:cNvPr>
          <p:cNvSpPr txBox="1"/>
          <p:nvPr/>
        </p:nvSpPr>
        <p:spPr>
          <a:xfrm>
            <a:off x="4078010" y="4138459"/>
            <a:ext cx="100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sas.com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090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S - Conten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4883D4-FB38-4AF7-A4E4-1EE935012D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3886" y="1499393"/>
            <a:ext cx="3551464" cy="21447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Lorem ipsum dolor sit amet, consectetuer adipiscing elit. Maecenas porttitor congue massa. </a:t>
            </a:r>
          </a:p>
          <a:p>
            <a:pPr lvl="0"/>
            <a:r>
              <a:rPr lang="en-US"/>
              <a:t>Nunc viverra imperdiet enim. Fusce est. Vivamus a tellus.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9BDCB06-47EE-4733-839A-2BB7AB13A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3886" y="274638"/>
            <a:ext cx="3551464" cy="394435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a Title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E13C793-6910-418D-8849-C3C26096F3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488789" cy="5143500"/>
          </a:xfrm>
          <a:custGeom>
            <a:avLst/>
            <a:gdLst>
              <a:gd name="connsiteX0" fmla="*/ 4406344 w 4488789"/>
              <a:gd name="connsiteY0" fmla="*/ 0 h 5143500"/>
              <a:gd name="connsiteX1" fmla="*/ 4488789 w 4488789"/>
              <a:gd name="connsiteY1" fmla="*/ 0 h 5143500"/>
              <a:gd name="connsiteX2" fmla="*/ 4488717 w 4488789"/>
              <a:gd name="connsiteY2" fmla="*/ 429 h 5143500"/>
              <a:gd name="connsiteX3" fmla="*/ 4487354 w 4488789"/>
              <a:gd name="connsiteY3" fmla="*/ 429 h 5143500"/>
              <a:gd name="connsiteX4" fmla="*/ 3622433 w 4488789"/>
              <a:gd name="connsiteY4" fmla="*/ 5143500 h 5143500"/>
              <a:gd name="connsiteX5" fmla="*/ 3524716 w 4488789"/>
              <a:gd name="connsiteY5" fmla="*/ 5143500 h 5143500"/>
              <a:gd name="connsiteX6" fmla="*/ 0 w 4488789"/>
              <a:gd name="connsiteY6" fmla="*/ 0 h 5143500"/>
              <a:gd name="connsiteX7" fmla="*/ 4218823 w 4488789"/>
              <a:gd name="connsiteY7" fmla="*/ 0 h 5143500"/>
              <a:gd name="connsiteX8" fmla="*/ 3337195 w 4488789"/>
              <a:gd name="connsiteY8" fmla="*/ 5143500 h 5143500"/>
              <a:gd name="connsiteX9" fmla="*/ 0 w 4488789"/>
              <a:gd name="connsiteY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88789" h="5143500">
                <a:moveTo>
                  <a:pt x="4406344" y="0"/>
                </a:moveTo>
                <a:lnTo>
                  <a:pt x="4488789" y="0"/>
                </a:lnTo>
                <a:lnTo>
                  <a:pt x="4488717" y="429"/>
                </a:lnTo>
                <a:lnTo>
                  <a:pt x="4487354" y="429"/>
                </a:lnTo>
                <a:lnTo>
                  <a:pt x="3622433" y="5143500"/>
                </a:lnTo>
                <a:lnTo>
                  <a:pt x="3524716" y="5143500"/>
                </a:lnTo>
                <a:close/>
                <a:moveTo>
                  <a:pt x="0" y="0"/>
                </a:moveTo>
                <a:lnTo>
                  <a:pt x="4218823" y="0"/>
                </a:lnTo>
                <a:lnTo>
                  <a:pt x="3337195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Freeform: Shape 18" hidden="1">
            <a:extLst>
              <a:ext uri="{FF2B5EF4-FFF2-40B4-BE49-F238E27FC236}">
                <a16:creationId xmlns:a16="http://schemas.microsoft.com/office/drawing/2014/main" id="{CEBED81E-880C-4D10-A173-18D48AB829F8}"/>
              </a:ext>
            </a:extLst>
          </p:cNvPr>
          <p:cNvSpPr/>
          <p:nvPr userDrawn="1"/>
        </p:nvSpPr>
        <p:spPr>
          <a:xfrm rot="583580">
            <a:off x="3702831" y="-60710"/>
            <a:ext cx="270097" cy="5272671"/>
          </a:xfrm>
          <a:custGeom>
            <a:avLst/>
            <a:gdLst>
              <a:gd name="connsiteX0" fmla="*/ 270097 w 270097"/>
              <a:gd name="connsiteY0" fmla="*/ 0 h 5272671"/>
              <a:gd name="connsiteX1" fmla="*/ 270097 w 270097"/>
              <a:gd name="connsiteY1" fmla="*/ 5226375 h 5272671"/>
              <a:gd name="connsiteX2" fmla="*/ 0 w 270097"/>
              <a:gd name="connsiteY2" fmla="*/ 5272671 h 5272671"/>
              <a:gd name="connsiteX3" fmla="*/ 0 w 270097"/>
              <a:gd name="connsiteY3" fmla="*/ 46297 h 52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097" h="5272671">
                <a:moveTo>
                  <a:pt x="270097" y="0"/>
                </a:moveTo>
                <a:lnTo>
                  <a:pt x="270097" y="5226375"/>
                </a:lnTo>
                <a:lnTo>
                  <a:pt x="0" y="5272671"/>
                </a:lnTo>
                <a:lnTo>
                  <a:pt x="0" y="46297"/>
                </a:lnTo>
                <a:close/>
              </a:path>
            </a:pathLst>
          </a:custGeom>
          <a:gradFill flip="none" rotWithShape="1">
            <a:gsLst>
              <a:gs pos="30000">
                <a:srgbClr val="843579"/>
              </a:gs>
              <a:gs pos="100000">
                <a:srgbClr val="8AA4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4243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S - Titl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40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290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rket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00517E">
                    <a:alpha val="65000"/>
                  </a:srgbClr>
                </a:gs>
                <a:gs pos="100000">
                  <a:srgbClr val="04304B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4B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10128" y="4941552"/>
              <a:ext cx="2514600" cy="169277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 algn="ctr" defTabSz="274313" eaLnBrk="0" hangingPunct="0">
                <a:defRPr/>
              </a:pPr>
              <a:r>
                <a:rPr lang="en-US" sz="500" kern="300" spc="50">
                  <a:solidFill>
                    <a:srgbClr val="08649C"/>
                  </a:solidFill>
                  <a:ea typeface="Calibri" charset="0"/>
                  <a:cs typeface="Arial" panose="020B0604020202020204" pitchFamily="34" charset="0"/>
                </a:rPr>
                <a:t>Copyright © SAS Institute Inc. All rights reserved.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427835" y="4765184"/>
              <a:ext cx="526892" cy="220528"/>
              <a:chOff x="6145213" y="4384676"/>
              <a:chExt cx="1582738" cy="649287"/>
            </a:xfrm>
            <a:solidFill>
              <a:schemeClr val="bg1"/>
            </a:solidFill>
          </p:grpSpPr>
          <p:sp>
            <p:nvSpPr>
              <p:cNvPr id="7" name="Freeform 6"/>
              <p:cNvSpPr>
                <a:spLocks/>
              </p:cNvSpPr>
              <p:nvPr userDrawn="1"/>
            </p:nvSpPr>
            <p:spPr bwMode="auto">
              <a:xfrm>
                <a:off x="6640513" y="4454526"/>
                <a:ext cx="341313" cy="449263"/>
              </a:xfrm>
              <a:custGeom>
                <a:avLst/>
                <a:gdLst>
                  <a:gd name="T0" fmla="*/ 485 w 859"/>
                  <a:gd name="T1" fmla="*/ 5 h 1132"/>
                  <a:gd name="T2" fmla="*/ 603 w 859"/>
                  <a:gd name="T3" fmla="*/ 31 h 1132"/>
                  <a:gd name="T4" fmla="*/ 699 w 859"/>
                  <a:gd name="T5" fmla="*/ 82 h 1132"/>
                  <a:gd name="T6" fmla="*/ 771 w 859"/>
                  <a:gd name="T7" fmla="*/ 167 h 1132"/>
                  <a:gd name="T8" fmla="*/ 810 w 859"/>
                  <a:gd name="T9" fmla="*/ 290 h 1132"/>
                  <a:gd name="T10" fmla="*/ 642 w 859"/>
                  <a:gd name="T11" fmla="*/ 307 h 1132"/>
                  <a:gd name="T12" fmla="*/ 606 w 859"/>
                  <a:gd name="T13" fmla="*/ 231 h 1132"/>
                  <a:gd name="T14" fmla="*/ 544 w 859"/>
                  <a:gd name="T15" fmla="*/ 184 h 1132"/>
                  <a:gd name="T16" fmla="*/ 467 w 859"/>
                  <a:gd name="T17" fmla="*/ 162 h 1132"/>
                  <a:gd name="T18" fmla="*/ 385 w 859"/>
                  <a:gd name="T19" fmla="*/ 158 h 1132"/>
                  <a:gd name="T20" fmla="*/ 304 w 859"/>
                  <a:gd name="T21" fmla="*/ 172 h 1132"/>
                  <a:gd name="T22" fmla="*/ 236 w 859"/>
                  <a:gd name="T23" fmla="*/ 207 h 1132"/>
                  <a:gd name="T24" fmla="*/ 200 w 859"/>
                  <a:gd name="T25" fmla="*/ 268 h 1132"/>
                  <a:gd name="T26" fmla="*/ 207 w 859"/>
                  <a:gd name="T27" fmla="*/ 344 h 1132"/>
                  <a:gd name="T28" fmla="*/ 256 w 859"/>
                  <a:gd name="T29" fmla="*/ 397 h 1132"/>
                  <a:gd name="T30" fmla="*/ 334 w 859"/>
                  <a:gd name="T31" fmla="*/ 434 h 1132"/>
                  <a:gd name="T32" fmla="*/ 428 w 859"/>
                  <a:gd name="T33" fmla="*/ 460 h 1132"/>
                  <a:gd name="T34" fmla="*/ 528 w 859"/>
                  <a:gd name="T35" fmla="*/ 484 h 1132"/>
                  <a:gd name="T36" fmla="*/ 634 w 859"/>
                  <a:gd name="T37" fmla="*/ 513 h 1132"/>
                  <a:gd name="T38" fmla="*/ 728 w 859"/>
                  <a:gd name="T39" fmla="*/ 556 h 1132"/>
                  <a:gd name="T40" fmla="*/ 804 w 859"/>
                  <a:gd name="T41" fmla="*/ 620 h 1132"/>
                  <a:gd name="T42" fmla="*/ 850 w 859"/>
                  <a:gd name="T43" fmla="*/ 711 h 1132"/>
                  <a:gd name="T44" fmla="*/ 857 w 859"/>
                  <a:gd name="T45" fmla="*/ 838 h 1132"/>
                  <a:gd name="T46" fmla="*/ 821 w 859"/>
                  <a:gd name="T47" fmla="*/ 954 h 1132"/>
                  <a:gd name="T48" fmla="*/ 750 w 859"/>
                  <a:gd name="T49" fmla="*/ 1037 h 1132"/>
                  <a:gd name="T50" fmla="*/ 655 w 859"/>
                  <a:gd name="T51" fmla="*/ 1093 h 1132"/>
                  <a:gd name="T52" fmla="*/ 545 w 859"/>
                  <a:gd name="T53" fmla="*/ 1124 h 1132"/>
                  <a:gd name="T54" fmla="*/ 428 w 859"/>
                  <a:gd name="T55" fmla="*/ 1132 h 1132"/>
                  <a:gd name="T56" fmla="*/ 297 w 859"/>
                  <a:gd name="T57" fmla="*/ 1120 h 1132"/>
                  <a:gd name="T58" fmla="*/ 182 w 859"/>
                  <a:gd name="T59" fmla="*/ 1081 h 1132"/>
                  <a:gd name="T60" fmla="*/ 89 w 859"/>
                  <a:gd name="T61" fmla="*/ 1012 h 1132"/>
                  <a:gd name="T62" fmla="*/ 26 w 859"/>
                  <a:gd name="T63" fmla="*/ 908 h 1132"/>
                  <a:gd name="T64" fmla="*/ 0 w 859"/>
                  <a:gd name="T65" fmla="*/ 767 h 1132"/>
                  <a:gd name="T66" fmla="*/ 178 w 859"/>
                  <a:gd name="T67" fmla="*/ 838 h 1132"/>
                  <a:gd name="T68" fmla="*/ 229 w 859"/>
                  <a:gd name="T69" fmla="*/ 913 h 1132"/>
                  <a:gd name="T70" fmla="*/ 308 w 859"/>
                  <a:gd name="T71" fmla="*/ 957 h 1132"/>
                  <a:gd name="T72" fmla="*/ 404 w 859"/>
                  <a:gd name="T73" fmla="*/ 974 h 1132"/>
                  <a:gd name="T74" fmla="*/ 488 w 859"/>
                  <a:gd name="T75" fmla="*/ 974 h 1132"/>
                  <a:gd name="T76" fmla="*/ 564 w 859"/>
                  <a:gd name="T77" fmla="*/ 960 h 1132"/>
                  <a:gd name="T78" fmla="*/ 630 w 859"/>
                  <a:gd name="T79" fmla="*/ 927 h 1132"/>
                  <a:gd name="T80" fmla="*/ 674 w 859"/>
                  <a:gd name="T81" fmla="*/ 871 h 1132"/>
                  <a:gd name="T82" fmla="*/ 681 w 859"/>
                  <a:gd name="T83" fmla="*/ 787 h 1132"/>
                  <a:gd name="T84" fmla="*/ 647 w 859"/>
                  <a:gd name="T85" fmla="*/ 722 h 1132"/>
                  <a:gd name="T86" fmla="*/ 580 w 859"/>
                  <a:gd name="T87" fmla="*/ 677 h 1132"/>
                  <a:gd name="T88" fmla="*/ 490 w 859"/>
                  <a:gd name="T89" fmla="*/ 647 h 1132"/>
                  <a:gd name="T90" fmla="*/ 387 w 859"/>
                  <a:gd name="T91" fmla="*/ 622 h 1132"/>
                  <a:gd name="T92" fmla="*/ 281 w 859"/>
                  <a:gd name="T93" fmla="*/ 595 h 1132"/>
                  <a:gd name="T94" fmla="*/ 183 w 859"/>
                  <a:gd name="T95" fmla="*/ 558 h 1132"/>
                  <a:gd name="T96" fmla="*/ 99 w 859"/>
                  <a:gd name="T97" fmla="*/ 504 h 1132"/>
                  <a:gd name="T98" fmla="*/ 42 w 859"/>
                  <a:gd name="T99" fmla="*/ 423 h 1132"/>
                  <a:gd name="T100" fmla="*/ 21 w 859"/>
                  <a:gd name="T101" fmla="*/ 308 h 1132"/>
                  <a:gd name="T102" fmla="*/ 43 w 859"/>
                  <a:gd name="T103" fmla="*/ 193 h 1132"/>
                  <a:gd name="T104" fmla="*/ 103 w 859"/>
                  <a:gd name="T105" fmla="*/ 107 h 1132"/>
                  <a:gd name="T106" fmla="*/ 190 w 859"/>
                  <a:gd name="T107" fmla="*/ 46 h 1132"/>
                  <a:gd name="T108" fmla="*/ 292 w 859"/>
                  <a:gd name="T109" fmla="*/ 12 h 1132"/>
                  <a:gd name="T110" fmla="*/ 399 w 859"/>
                  <a:gd name="T111" fmla="*/ 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59" h="1132">
                    <a:moveTo>
                      <a:pt x="399" y="0"/>
                    </a:moveTo>
                    <a:lnTo>
                      <a:pt x="443" y="2"/>
                    </a:lnTo>
                    <a:lnTo>
                      <a:pt x="485" y="5"/>
                    </a:lnTo>
                    <a:lnTo>
                      <a:pt x="527" y="11"/>
                    </a:lnTo>
                    <a:lnTo>
                      <a:pt x="566" y="20"/>
                    </a:lnTo>
                    <a:lnTo>
                      <a:pt x="603" y="31"/>
                    </a:lnTo>
                    <a:lnTo>
                      <a:pt x="637" y="44"/>
                    </a:lnTo>
                    <a:lnTo>
                      <a:pt x="670" y="62"/>
                    </a:lnTo>
                    <a:lnTo>
                      <a:pt x="699" y="82"/>
                    </a:lnTo>
                    <a:lnTo>
                      <a:pt x="726" y="107"/>
                    </a:lnTo>
                    <a:lnTo>
                      <a:pt x="750" y="134"/>
                    </a:lnTo>
                    <a:lnTo>
                      <a:pt x="771" y="167"/>
                    </a:lnTo>
                    <a:lnTo>
                      <a:pt x="787" y="203"/>
                    </a:lnTo>
                    <a:lnTo>
                      <a:pt x="800" y="244"/>
                    </a:lnTo>
                    <a:lnTo>
                      <a:pt x="810" y="290"/>
                    </a:lnTo>
                    <a:lnTo>
                      <a:pt x="815" y="339"/>
                    </a:lnTo>
                    <a:lnTo>
                      <a:pt x="648" y="339"/>
                    </a:lnTo>
                    <a:lnTo>
                      <a:pt x="642" y="307"/>
                    </a:lnTo>
                    <a:lnTo>
                      <a:pt x="634" y="278"/>
                    </a:lnTo>
                    <a:lnTo>
                      <a:pt x="621" y="254"/>
                    </a:lnTo>
                    <a:lnTo>
                      <a:pt x="606" y="231"/>
                    </a:lnTo>
                    <a:lnTo>
                      <a:pt x="587" y="213"/>
                    </a:lnTo>
                    <a:lnTo>
                      <a:pt x="567" y="197"/>
                    </a:lnTo>
                    <a:lnTo>
                      <a:pt x="544" y="184"/>
                    </a:lnTo>
                    <a:lnTo>
                      <a:pt x="519" y="174"/>
                    </a:lnTo>
                    <a:lnTo>
                      <a:pt x="494" y="167"/>
                    </a:lnTo>
                    <a:lnTo>
                      <a:pt x="467" y="162"/>
                    </a:lnTo>
                    <a:lnTo>
                      <a:pt x="440" y="158"/>
                    </a:lnTo>
                    <a:lnTo>
                      <a:pt x="412" y="157"/>
                    </a:lnTo>
                    <a:lnTo>
                      <a:pt x="385" y="158"/>
                    </a:lnTo>
                    <a:lnTo>
                      <a:pt x="358" y="161"/>
                    </a:lnTo>
                    <a:lnTo>
                      <a:pt x="330" y="166"/>
                    </a:lnTo>
                    <a:lnTo>
                      <a:pt x="304" y="172"/>
                    </a:lnTo>
                    <a:lnTo>
                      <a:pt x="279" y="180"/>
                    </a:lnTo>
                    <a:lnTo>
                      <a:pt x="257" y="192"/>
                    </a:lnTo>
                    <a:lnTo>
                      <a:pt x="236" y="207"/>
                    </a:lnTo>
                    <a:lnTo>
                      <a:pt x="221" y="224"/>
                    </a:lnTo>
                    <a:lnTo>
                      <a:pt x="208" y="244"/>
                    </a:lnTo>
                    <a:lnTo>
                      <a:pt x="200" y="268"/>
                    </a:lnTo>
                    <a:lnTo>
                      <a:pt x="198" y="296"/>
                    </a:lnTo>
                    <a:lnTo>
                      <a:pt x="200" y="321"/>
                    </a:lnTo>
                    <a:lnTo>
                      <a:pt x="207" y="344"/>
                    </a:lnTo>
                    <a:lnTo>
                      <a:pt x="219" y="365"/>
                    </a:lnTo>
                    <a:lnTo>
                      <a:pt x="236" y="382"/>
                    </a:lnTo>
                    <a:lnTo>
                      <a:pt x="256" y="397"/>
                    </a:lnTo>
                    <a:lnTo>
                      <a:pt x="279" y="411"/>
                    </a:lnTo>
                    <a:lnTo>
                      <a:pt x="304" y="423"/>
                    </a:lnTo>
                    <a:lnTo>
                      <a:pt x="334" y="434"/>
                    </a:lnTo>
                    <a:lnTo>
                      <a:pt x="363" y="443"/>
                    </a:lnTo>
                    <a:lnTo>
                      <a:pt x="395" y="452"/>
                    </a:lnTo>
                    <a:lnTo>
                      <a:pt x="428" y="460"/>
                    </a:lnTo>
                    <a:lnTo>
                      <a:pt x="461" y="467"/>
                    </a:lnTo>
                    <a:lnTo>
                      <a:pt x="495" y="476"/>
                    </a:lnTo>
                    <a:lnTo>
                      <a:pt x="528" y="484"/>
                    </a:lnTo>
                    <a:lnTo>
                      <a:pt x="564" y="493"/>
                    </a:lnTo>
                    <a:lnTo>
                      <a:pt x="600" y="502"/>
                    </a:lnTo>
                    <a:lnTo>
                      <a:pt x="634" y="513"/>
                    </a:lnTo>
                    <a:lnTo>
                      <a:pt x="666" y="527"/>
                    </a:lnTo>
                    <a:lnTo>
                      <a:pt x="698" y="540"/>
                    </a:lnTo>
                    <a:lnTo>
                      <a:pt x="728" y="556"/>
                    </a:lnTo>
                    <a:lnTo>
                      <a:pt x="756" y="575"/>
                    </a:lnTo>
                    <a:lnTo>
                      <a:pt x="782" y="595"/>
                    </a:lnTo>
                    <a:lnTo>
                      <a:pt x="804" y="620"/>
                    </a:lnTo>
                    <a:lnTo>
                      <a:pt x="823" y="646"/>
                    </a:lnTo>
                    <a:lnTo>
                      <a:pt x="838" y="676"/>
                    </a:lnTo>
                    <a:lnTo>
                      <a:pt x="850" y="711"/>
                    </a:lnTo>
                    <a:lnTo>
                      <a:pt x="857" y="750"/>
                    </a:lnTo>
                    <a:lnTo>
                      <a:pt x="859" y="792"/>
                    </a:lnTo>
                    <a:lnTo>
                      <a:pt x="857" y="838"/>
                    </a:lnTo>
                    <a:lnTo>
                      <a:pt x="849" y="880"/>
                    </a:lnTo>
                    <a:lnTo>
                      <a:pt x="838" y="919"/>
                    </a:lnTo>
                    <a:lnTo>
                      <a:pt x="821" y="954"/>
                    </a:lnTo>
                    <a:lnTo>
                      <a:pt x="801" y="985"/>
                    </a:lnTo>
                    <a:lnTo>
                      <a:pt x="777" y="1013"/>
                    </a:lnTo>
                    <a:lnTo>
                      <a:pt x="750" y="1037"/>
                    </a:lnTo>
                    <a:lnTo>
                      <a:pt x="721" y="1059"/>
                    </a:lnTo>
                    <a:lnTo>
                      <a:pt x="689" y="1077"/>
                    </a:lnTo>
                    <a:lnTo>
                      <a:pt x="655" y="1093"/>
                    </a:lnTo>
                    <a:lnTo>
                      <a:pt x="619" y="1106"/>
                    </a:lnTo>
                    <a:lnTo>
                      <a:pt x="583" y="1116"/>
                    </a:lnTo>
                    <a:lnTo>
                      <a:pt x="545" y="1124"/>
                    </a:lnTo>
                    <a:lnTo>
                      <a:pt x="506" y="1129"/>
                    </a:lnTo>
                    <a:lnTo>
                      <a:pt x="467" y="1132"/>
                    </a:lnTo>
                    <a:lnTo>
                      <a:pt x="428" y="1132"/>
                    </a:lnTo>
                    <a:lnTo>
                      <a:pt x="383" y="1131"/>
                    </a:lnTo>
                    <a:lnTo>
                      <a:pt x="340" y="1128"/>
                    </a:lnTo>
                    <a:lnTo>
                      <a:pt x="297" y="1120"/>
                    </a:lnTo>
                    <a:lnTo>
                      <a:pt x="257" y="1111"/>
                    </a:lnTo>
                    <a:lnTo>
                      <a:pt x="218" y="1097"/>
                    </a:lnTo>
                    <a:lnTo>
                      <a:pt x="182" y="1081"/>
                    </a:lnTo>
                    <a:lnTo>
                      <a:pt x="148" y="1061"/>
                    </a:lnTo>
                    <a:lnTo>
                      <a:pt x="117" y="1038"/>
                    </a:lnTo>
                    <a:lnTo>
                      <a:pt x="89" y="1012"/>
                    </a:lnTo>
                    <a:lnTo>
                      <a:pt x="65" y="980"/>
                    </a:lnTo>
                    <a:lnTo>
                      <a:pt x="43" y="947"/>
                    </a:lnTo>
                    <a:lnTo>
                      <a:pt x="26" y="908"/>
                    </a:lnTo>
                    <a:lnTo>
                      <a:pt x="13" y="865"/>
                    </a:lnTo>
                    <a:lnTo>
                      <a:pt x="4" y="819"/>
                    </a:lnTo>
                    <a:lnTo>
                      <a:pt x="0" y="767"/>
                    </a:lnTo>
                    <a:lnTo>
                      <a:pt x="166" y="767"/>
                    </a:lnTo>
                    <a:lnTo>
                      <a:pt x="170" y="804"/>
                    </a:lnTo>
                    <a:lnTo>
                      <a:pt x="178" y="838"/>
                    </a:lnTo>
                    <a:lnTo>
                      <a:pt x="191" y="867"/>
                    </a:lnTo>
                    <a:lnTo>
                      <a:pt x="208" y="891"/>
                    </a:lnTo>
                    <a:lnTo>
                      <a:pt x="229" y="913"/>
                    </a:lnTo>
                    <a:lnTo>
                      <a:pt x="253" y="931"/>
                    </a:lnTo>
                    <a:lnTo>
                      <a:pt x="279" y="945"/>
                    </a:lnTo>
                    <a:lnTo>
                      <a:pt x="308" y="957"/>
                    </a:lnTo>
                    <a:lnTo>
                      <a:pt x="338" y="966"/>
                    </a:lnTo>
                    <a:lnTo>
                      <a:pt x="371" y="972"/>
                    </a:lnTo>
                    <a:lnTo>
                      <a:pt x="404" y="974"/>
                    </a:lnTo>
                    <a:lnTo>
                      <a:pt x="438" y="976"/>
                    </a:lnTo>
                    <a:lnTo>
                      <a:pt x="462" y="976"/>
                    </a:lnTo>
                    <a:lnTo>
                      <a:pt x="488" y="974"/>
                    </a:lnTo>
                    <a:lnTo>
                      <a:pt x="513" y="971"/>
                    </a:lnTo>
                    <a:lnTo>
                      <a:pt x="539" y="966"/>
                    </a:lnTo>
                    <a:lnTo>
                      <a:pt x="564" y="960"/>
                    </a:lnTo>
                    <a:lnTo>
                      <a:pt x="589" y="951"/>
                    </a:lnTo>
                    <a:lnTo>
                      <a:pt x="610" y="941"/>
                    </a:lnTo>
                    <a:lnTo>
                      <a:pt x="630" y="927"/>
                    </a:lnTo>
                    <a:lnTo>
                      <a:pt x="648" y="912"/>
                    </a:lnTo>
                    <a:lnTo>
                      <a:pt x="663" y="892"/>
                    </a:lnTo>
                    <a:lnTo>
                      <a:pt x="674" y="871"/>
                    </a:lnTo>
                    <a:lnTo>
                      <a:pt x="681" y="844"/>
                    </a:lnTo>
                    <a:lnTo>
                      <a:pt x="683" y="815"/>
                    </a:lnTo>
                    <a:lnTo>
                      <a:pt x="681" y="787"/>
                    </a:lnTo>
                    <a:lnTo>
                      <a:pt x="674" y="762"/>
                    </a:lnTo>
                    <a:lnTo>
                      <a:pt x="661" y="740"/>
                    </a:lnTo>
                    <a:lnTo>
                      <a:pt x="647" y="722"/>
                    </a:lnTo>
                    <a:lnTo>
                      <a:pt x="627" y="705"/>
                    </a:lnTo>
                    <a:lnTo>
                      <a:pt x="606" y="691"/>
                    </a:lnTo>
                    <a:lnTo>
                      <a:pt x="580" y="677"/>
                    </a:lnTo>
                    <a:lnTo>
                      <a:pt x="552" y="667"/>
                    </a:lnTo>
                    <a:lnTo>
                      <a:pt x="522" y="656"/>
                    </a:lnTo>
                    <a:lnTo>
                      <a:pt x="490" y="647"/>
                    </a:lnTo>
                    <a:lnTo>
                      <a:pt x="457" y="639"/>
                    </a:lnTo>
                    <a:lnTo>
                      <a:pt x="422" y="630"/>
                    </a:lnTo>
                    <a:lnTo>
                      <a:pt x="387" y="622"/>
                    </a:lnTo>
                    <a:lnTo>
                      <a:pt x="352" y="613"/>
                    </a:lnTo>
                    <a:lnTo>
                      <a:pt x="317" y="605"/>
                    </a:lnTo>
                    <a:lnTo>
                      <a:pt x="281" y="595"/>
                    </a:lnTo>
                    <a:lnTo>
                      <a:pt x="247" y="585"/>
                    </a:lnTo>
                    <a:lnTo>
                      <a:pt x="215" y="572"/>
                    </a:lnTo>
                    <a:lnTo>
                      <a:pt x="183" y="558"/>
                    </a:lnTo>
                    <a:lnTo>
                      <a:pt x="153" y="542"/>
                    </a:lnTo>
                    <a:lnTo>
                      <a:pt x="125" y="524"/>
                    </a:lnTo>
                    <a:lnTo>
                      <a:pt x="99" y="504"/>
                    </a:lnTo>
                    <a:lnTo>
                      <a:pt x="77" y="480"/>
                    </a:lnTo>
                    <a:lnTo>
                      <a:pt x="58" y="453"/>
                    </a:lnTo>
                    <a:lnTo>
                      <a:pt x="42" y="423"/>
                    </a:lnTo>
                    <a:lnTo>
                      <a:pt x="31" y="389"/>
                    </a:lnTo>
                    <a:lnTo>
                      <a:pt x="24" y="350"/>
                    </a:lnTo>
                    <a:lnTo>
                      <a:pt x="21" y="308"/>
                    </a:lnTo>
                    <a:lnTo>
                      <a:pt x="24" y="267"/>
                    </a:lnTo>
                    <a:lnTo>
                      <a:pt x="31" y="228"/>
                    </a:lnTo>
                    <a:lnTo>
                      <a:pt x="43" y="193"/>
                    </a:lnTo>
                    <a:lnTo>
                      <a:pt x="60" y="161"/>
                    </a:lnTo>
                    <a:lnTo>
                      <a:pt x="80" y="132"/>
                    </a:lnTo>
                    <a:lnTo>
                      <a:pt x="103" y="107"/>
                    </a:lnTo>
                    <a:lnTo>
                      <a:pt x="130" y="84"/>
                    </a:lnTo>
                    <a:lnTo>
                      <a:pt x="159" y="63"/>
                    </a:lnTo>
                    <a:lnTo>
                      <a:pt x="190" y="46"/>
                    </a:lnTo>
                    <a:lnTo>
                      <a:pt x="223" y="32"/>
                    </a:lnTo>
                    <a:lnTo>
                      <a:pt x="257" y="21"/>
                    </a:lnTo>
                    <a:lnTo>
                      <a:pt x="292" y="12"/>
                    </a:lnTo>
                    <a:lnTo>
                      <a:pt x="327" y="6"/>
                    </a:lnTo>
                    <a:lnTo>
                      <a:pt x="364" y="2"/>
                    </a:lnTo>
                    <a:lnTo>
                      <a:pt x="3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 userDrawn="1"/>
            </p:nvSpPr>
            <p:spPr bwMode="auto">
              <a:xfrm>
                <a:off x="6994526" y="4454526"/>
                <a:ext cx="377825" cy="449263"/>
              </a:xfrm>
              <a:custGeom>
                <a:avLst/>
                <a:gdLst>
                  <a:gd name="T0" fmla="*/ 629 w 951"/>
                  <a:gd name="T1" fmla="*/ 576 h 1132"/>
                  <a:gd name="T2" fmla="*/ 530 w 951"/>
                  <a:gd name="T3" fmla="*/ 600 h 1132"/>
                  <a:gd name="T4" fmla="*/ 417 w 951"/>
                  <a:gd name="T5" fmla="*/ 616 h 1132"/>
                  <a:gd name="T6" fmla="*/ 322 w 951"/>
                  <a:gd name="T7" fmla="*/ 636 h 1132"/>
                  <a:gd name="T8" fmla="*/ 247 w 951"/>
                  <a:gd name="T9" fmla="*/ 670 h 1132"/>
                  <a:gd name="T10" fmla="*/ 196 w 951"/>
                  <a:gd name="T11" fmla="*/ 728 h 1132"/>
                  <a:gd name="T12" fmla="*/ 176 w 951"/>
                  <a:gd name="T13" fmla="*/ 817 h 1132"/>
                  <a:gd name="T14" fmla="*/ 194 w 951"/>
                  <a:gd name="T15" fmla="*/ 897 h 1132"/>
                  <a:gd name="T16" fmla="*/ 245 w 951"/>
                  <a:gd name="T17" fmla="*/ 947 h 1132"/>
                  <a:gd name="T18" fmla="*/ 317 w 951"/>
                  <a:gd name="T19" fmla="*/ 972 h 1132"/>
                  <a:gd name="T20" fmla="*/ 417 w 951"/>
                  <a:gd name="T21" fmla="*/ 974 h 1132"/>
                  <a:gd name="T22" fmla="*/ 528 w 951"/>
                  <a:gd name="T23" fmla="*/ 944 h 1132"/>
                  <a:gd name="T24" fmla="*/ 609 w 951"/>
                  <a:gd name="T25" fmla="*/ 890 h 1132"/>
                  <a:gd name="T26" fmla="*/ 658 w 951"/>
                  <a:gd name="T27" fmla="*/ 822 h 1132"/>
                  <a:gd name="T28" fmla="*/ 679 w 951"/>
                  <a:gd name="T29" fmla="*/ 753 h 1132"/>
                  <a:gd name="T30" fmla="*/ 468 w 951"/>
                  <a:gd name="T31" fmla="*/ 0 h 1132"/>
                  <a:gd name="T32" fmla="*/ 570 w 951"/>
                  <a:gd name="T33" fmla="*/ 6 h 1132"/>
                  <a:gd name="T34" fmla="*/ 668 w 951"/>
                  <a:gd name="T35" fmla="*/ 28 h 1132"/>
                  <a:gd name="T36" fmla="*/ 752 w 951"/>
                  <a:gd name="T37" fmla="*/ 72 h 1132"/>
                  <a:gd name="T38" fmla="*/ 814 w 951"/>
                  <a:gd name="T39" fmla="*/ 145 h 1132"/>
                  <a:gd name="T40" fmla="*/ 845 w 951"/>
                  <a:gd name="T41" fmla="*/ 253 h 1132"/>
                  <a:gd name="T42" fmla="*/ 848 w 951"/>
                  <a:gd name="T43" fmla="*/ 884 h 1132"/>
                  <a:gd name="T44" fmla="*/ 854 w 951"/>
                  <a:gd name="T45" fmla="*/ 947 h 1132"/>
                  <a:gd name="T46" fmla="*/ 883 w 951"/>
                  <a:gd name="T47" fmla="*/ 974 h 1132"/>
                  <a:gd name="T48" fmla="*/ 932 w 951"/>
                  <a:gd name="T49" fmla="*/ 972 h 1132"/>
                  <a:gd name="T50" fmla="*/ 933 w 951"/>
                  <a:gd name="T51" fmla="*/ 1114 h 1132"/>
                  <a:gd name="T52" fmla="*/ 861 w 951"/>
                  <a:gd name="T53" fmla="*/ 1131 h 1132"/>
                  <a:gd name="T54" fmla="*/ 779 w 951"/>
                  <a:gd name="T55" fmla="*/ 1125 h 1132"/>
                  <a:gd name="T56" fmla="*/ 721 w 951"/>
                  <a:gd name="T57" fmla="*/ 1083 h 1132"/>
                  <a:gd name="T58" fmla="*/ 692 w 951"/>
                  <a:gd name="T59" fmla="*/ 1002 h 1132"/>
                  <a:gd name="T60" fmla="*/ 616 w 951"/>
                  <a:gd name="T61" fmla="*/ 1041 h 1132"/>
                  <a:gd name="T62" fmla="*/ 485 w 951"/>
                  <a:gd name="T63" fmla="*/ 1111 h 1132"/>
                  <a:gd name="T64" fmla="*/ 334 w 951"/>
                  <a:gd name="T65" fmla="*/ 1132 h 1132"/>
                  <a:gd name="T66" fmla="*/ 222 w 951"/>
                  <a:gd name="T67" fmla="*/ 1120 h 1132"/>
                  <a:gd name="T68" fmla="*/ 125 w 951"/>
                  <a:gd name="T69" fmla="*/ 1082 h 1132"/>
                  <a:gd name="T70" fmla="*/ 52 w 951"/>
                  <a:gd name="T71" fmla="*/ 1013 h 1132"/>
                  <a:gd name="T72" fmla="*/ 9 w 951"/>
                  <a:gd name="T73" fmla="*/ 914 h 1132"/>
                  <a:gd name="T74" fmla="*/ 1 w 951"/>
                  <a:gd name="T75" fmla="*/ 784 h 1132"/>
                  <a:gd name="T76" fmla="*/ 33 w 951"/>
                  <a:gd name="T77" fmla="*/ 671 h 1132"/>
                  <a:gd name="T78" fmla="*/ 94 w 951"/>
                  <a:gd name="T79" fmla="*/ 594 h 1132"/>
                  <a:gd name="T80" fmla="*/ 176 w 951"/>
                  <a:gd name="T81" fmla="*/ 545 h 1132"/>
                  <a:gd name="T82" fmla="*/ 273 w 951"/>
                  <a:gd name="T83" fmla="*/ 512 h 1132"/>
                  <a:gd name="T84" fmla="*/ 381 w 951"/>
                  <a:gd name="T85" fmla="*/ 489 h 1132"/>
                  <a:gd name="T86" fmla="*/ 491 w 951"/>
                  <a:gd name="T87" fmla="*/ 472 h 1132"/>
                  <a:gd name="T88" fmla="*/ 582 w 951"/>
                  <a:gd name="T89" fmla="*/ 453 h 1132"/>
                  <a:gd name="T90" fmla="*/ 647 w 951"/>
                  <a:gd name="T91" fmla="*/ 422 h 1132"/>
                  <a:gd name="T92" fmla="*/ 680 w 951"/>
                  <a:gd name="T93" fmla="*/ 365 h 1132"/>
                  <a:gd name="T94" fmla="*/ 675 w 951"/>
                  <a:gd name="T95" fmla="*/ 276 h 1132"/>
                  <a:gd name="T96" fmla="*/ 638 w 951"/>
                  <a:gd name="T97" fmla="*/ 210 h 1132"/>
                  <a:gd name="T98" fmla="*/ 578 w 951"/>
                  <a:gd name="T99" fmla="*/ 175 h 1132"/>
                  <a:gd name="T100" fmla="*/ 506 w 951"/>
                  <a:gd name="T101" fmla="*/ 160 h 1132"/>
                  <a:gd name="T102" fmla="*/ 423 w 951"/>
                  <a:gd name="T103" fmla="*/ 158 h 1132"/>
                  <a:gd name="T104" fmla="*/ 332 w 951"/>
                  <a:gd name="T105" fmla="*/ 175 h 1132"/>
                  <a:gd name="T106" fmla="*/ 261 w 951"/>
                  <a:gd name="T107" fmla="*/ 218 h 1132"/>
                  <a:gd name="T108" fmla="*/ 216 w 951"/>
                  <a:gd name="T109" fmla="*/ 292 h 1132"/>
                  <a:gd name="T110" fmla="*/ 39 w 951"/>
                  <a:gd name="T111" fmla="*/ 362 h 1132"/>
                  <a:gd name="T112" fmla="*/ 66 w 951"/>
                  <a:gd name="T113" fmla="*/ 222 h 1132"/>
                  <a:gd name="T114" fmla="*/ 129 w 951"/>
                  <a:gd name="T115" fmla="*/ 120 h 1132"/>
                  <a:gd name="T116" fmla="*/ 222 w 951"/>
                  <a:gd name="T117" fmla="*/ 51 h 1132"/>
                  <a:gd name="T118" fmla="*/ 338 w 951"/>
                  <a:gd name="T119" fmla="*/ 12 h 1132"/>
                  <a:gd name="T120" fmla="*/ 468 w 951"/>
                  <a:gd name="T121" fmla="*/ 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1" h="1132">
                    <a:moveTo>
                      <a:pt x="681" y="550"/>
                    </a:moveTo>
                    <a:lnTo>
                      <a:pt x="657" y="564"/>
                    </a:lnTo>
                    <a:lnTo>
                      <a:pt x="629" y="576"/>
                    </a:lnTo>
                    <a:lnTo>
                      <a:pt x="599" y="586"/>
                    </a:lnTo>
                    <a:lnTo>
                      <a:pt x="565" y="593"/>
                    </a:lnTo>
                    <a:lnTo>
                      <a:pt x="530" y="600"/>
                    </a:lnTo>
                    <a:lnTo>
                      <a:pt x="493" y="605"/>
                    </a:lnTo>
                    <a:lnTo>
                      <a:pt x="455" y="611"/>
                    </a:lnTo>
                    <a:lnTo>
                      <a:pt x="417" y="616"/>
                    </a:lnTo>
                    <a:lnTo>
                      <a:pt x="379" y="622"/>
                    </a:lnTo>
                    <a:lnTo>
                      <a:pt x="350" y="629"/>
                    </a:lnTo>
                    <a:lnTo>
                      <a:pt x="322" y="636"/>
                    </a:lnTo>
                    <a:lnTo>
                      <a:pt x="295" y="646"/>
                    </a:lnTo>
                    <a:lnTo>
                      <a:pt x="270" y="657"/>
                    </a:lnTo>
                    <a:lnTo>
                      <a:pt x="247" y="670"/>
                    </a:lnTo>
                    <a:lnTo>
                      <a:pt x="227" y="686"/>
                    </a:lnTo>
                    <a:lnTo>
                      <a:pt x="209" y="705"/>
                    </a:lnTo>
                    <a:lnTo>
                      <a:pt x="196" y="728"/>
                    </a:lnTo>
                    <a:lnTo>
                      <a:pt x="185" y="753"/>
                    </a:lnTo>
                    <a:lnTo>
                      <a:pt x="177" y="784"/>
                    </a:lnTo>
                    <a:lnTo>
                      <a:pt x="176" y="817"/>
                    </a:lnTo>
                    <a:lnTo>
                      <a:pt x="177" y="848"/>
                    </a:lnTo>
                    <a:lnTo>
                      <a:pt x="185" y="874"/>
                    </a:lnTo>
                    <a:lnTo>
                      <a:pt x="194" y="897"/>
                    </a:lnTo>
                    <a:lnTo>
                      <a:pt x="209" y="916"/>
                    </a:lnTo>
                    <a:lnTo>
                      <a:pt x="226" y="933"/>
                    </a:lnTo>
                    <a:lnTo>
                      <a:pt x="245" y="947"/>
                    </a:lnTo>
                    <a:lnTo>
                      <a:pt x="267" y="957"/>
                    </a:lnTo>
                    <a:lnTo>
                      <a:pt x="292" y="966"/>
                    </a:lnTo>
                    <a:lnTo>
                      <a:pt x="317" y="972"/>
                    </a:lnTo>
                    <a:lnTo>
                      <a:pt x="344" y="974"/>
                    </a:lnTo>
                    <a:lnTo>
                      <a:pt x="372" y="976"/>
                    </a:lnTo>
                    <a:lnTo>
                      <a:pt x="417" y="974"/>
                    </a:lnTo>
                    <a:lnTo>
                      <a:pt x="458" y="967"/>
                    </a:lnTo>
                    <a:lnTo>
                      <a:pt x="496" y="957"/>
                    </a:lnTo>
                    <a:lnTo>
                      <a:pt x="528" y="944"/>
                    </a:lnTo>
                    <a:lnTo>
                      <a:pt x="559" y="929"/>
                    </a:lnTo>
                    <a:lnTo>
                      <a:pt x="585" y="910"/>
                    </a:lnTo>
                    <a:lnTo>
                      <a:pt x="609" y="890"/>
                    </a:lnTo>
                    <a:lnTo>
                      <a:pt x="628" y="869"/>
                    </a:lnTo>
                    <a:lnTo>
                      <a:pt x="645" y="846"/>
                    </a:lnTo>
                    <a:lnTo>
                      <a:pt x="658" y="822"/>
                    </a:lnTo>
                    <a:lnTo>
                      <a:pt x="668" y="799"/>
                    </a:lnTo>
                    <a:lnTo>
                      <a:pt x="675" y="775"/>
                    </a:lnTo>
                    <a:lnTo>
                      <a:pt x="679" y="753"/>
                    </a:lnTo>
                    <a:lnTo>
                      <a:pt x="681" y="732"/>
                    </a:lnTo>
                    <a:lnTo>
                      <a:pt x="681" y="550"/>
                    </a:lnTo>
                    <a:close/>
                    <a:moveTo>
                      <a:pt x="468" y="0"/>
                    </a:moveTo>
                    <a:lnTo>
                      <a:pt x="502" y="2"/>
                    </a:lnTo>
                    <a:lnTo>
                      <a:pt x="536" y="3"/>
                    </a:lnTo>
                    <a:lnTo>
                      <a:pt x="570" y="6"/>
                    </a:lnTo>
                    <a:lnTo>
                      <a:pt x="604" y="11"/>
                    </a:lnTo>
                    <a:lnTo>
                      <a:pt x="636" y="18"/>
                    </a:lnTo>
                    <a:lnTo>
                      <a:pt x="668" y="28"/>
                    </a:lnTo>
                    <a:lnTo>
                      <a:pt x="697" y="40"/>
                    </a:lnTo>
                    <a:lnTo>
                      <a:pt x="725" y="55"/>
                    </a:lnTo>
                    <a:lnTo>
                      <a:pt x="752" y="72"/>
                    </a:lnTo>
                    <a:lnTo>
                      <a:pt x="775" y="93"/>
                    </a:lnTo>
                    <a:lnTo>
                      <a:pt x="796" y="117"/>
                    </a:lnTo>
                    <a:lnTo>
                      <a:pt x="814" y="145"/>
                    </a:lnTo>
                    <a:lnTo>
                      <a:pt x="828" y="177"/>
                    </a:lnTo>
                    <a:lnTo>
                      <a:pt x="838" y="213"/>
                    </a:lnTo>
                    <a:lnTo>
                      <a:pt x="845" y="253"/>
                    </a:lnTo>
                    <a:lnTo>
                      <a:pt x="848" y="298"/>
                    </a:lnTo>
                    <a:lnTo>
                      <a:pt x="848" y="855"/>
                    </a:lnTo>
                    <a:lnTo>
                      <a:pt x="848" y="884"/>
                    </a:lnTo>
                    <a:lnTo>
                      <a:pt x="848" y="909"/>
                    </a:lnTo>
                    <a:lnTo>
                      <a:pt x="850" y="930"/>
                    </a:lnTo>
                    <a:lnTo>
                      <a:pt x="854" y="947"/>
                    </a:lnTo>
                    <a:lnTo>
                      <a:pt x="860" y="960"/>
                    </a:lnTo>
                    <a:lnTo>
                      <a:pt x="870" y="968"/>
                    </a:lnTo>
                    <a:lnTo>
                      <a:pt x="883" y="974"/>
                    </a:lnTo>
                    <a:lnTo>
                      <a:pt x="900" y="976"/>
                    </a:lnTo>
                    <a:lnTo>
                      <a:pt x="915" y="976"/>
                    </a:lnTo>
                    <a:lnTo>
                      <a:pt x="932" y="972"/>
                    </a:lnTo>
                    <a:lnTo>
                      <a:pt x="951" y="966"/>
                    </a:lnTo>
                    <a:lnTo>
                      <a:pt x="951" y="1104"/>
                    </a:lnTo>
                    <a:lnTo>
                      <a:pt x="933" y="1114"/>
                    </a:lnTo>
                    <a:lnTo>
                      <a:pt x="911" y="1122"/>
                    </a:lnTo>
                    <a:lnTo>
                      <a:pt x="888" y="1128"/>
                    </a:lnTo>
                    <a:lnTo>
                      <a:pt x="861" y="1131"/>
                    </a:lnTo>
                    <a:lnTo>
                      <a:pt x="832" y="1132"/>
                    </a:lnTo>
                    <a:lnTo>
                      <a:pt x="804" y="1131"/>
                    </a:lnTo>
                    <a:lnTo>
                      <a:pt x="779" y="1125"/>
                    </a:lnTo>
                    <a:lnTo>
                      <a:pt x="757" y="1116"/>
                    </a:lnTo>
                    <a:lnTo>
                      <a:pt x="737" y="1101"/>
                    </a:lnTo>
                    <a:lnTo>
                      <a:pt x="721" y="1083"/>
                    </a:lnTo>
                    <a:lnTo>
                      <a:pt x="708" y="1061"/>
                    </a:lnTo>
                    <a:lnTo>
                      <a:pt x="698" y="1034"/>
                    </a:lnTo>
                    <a:lnTo>
                      <a:pt x="692" y="1002"/>
                    </a:lnTo>
                    <a:lnTo>
                      <a:pt x="691" y="966"/>
                    </a:lnTo>
                    <a:lnTo>
                      <a:pt x="655" y="1006"/>
                    </a:lnTo>
                    <a:lnTo>
                      <a:pt x="616" y="1041"/>
                    </a:lnTo>
                    <a:lnTo>
                      <a:pt x="575" y="1069"/>
                    </a:lnTo>
                    <a:lnTo>
                      <a:pt x="531" y="1093"/>
                    </a:lnTo>
                    <a:lnTo>
                      <a:pt x="485" y="1111"/>
                    </a:lnTo>
                    <a:lnTo>
                      <a:pt x="436" y="1123"/>
                    </a:lnTo>
                    <a:lnTo>
                      <a:pt x="386" y="1130"/>
                    </a:lnTo>
                    <a:lnTo>
                      <a:pt x="334" y="1132"/>
                    </a:lnTo>
                    <a:lnTo>
                      <a:pt x="295" y="1131"/>
                    </a:lnTo>
                    <a:lnTo>
                      <a:pt x="258" y="1128"/>
                    </a:lnTo>
                    <a:lnTo>
                      <a:pt x="222" y="1120"/>
                    </a:lnTo>
                    <a:lnTo>
                      <a:pt x="187" y="1111"/>
                    </a:lnTo>
                    <a:lnTo>
                      <a:pt x="155" y="1097"/>
                    </a:lnTo>
                    <a:lnTo>
                      <a:pt x="125" y="1082"/>
                    </a:lnTo>
                    <a:lnTo>
                      <a:pt x="98" y="1062"/>
                    </a:lnTo>
                    <a:lnTo>
                      <a:pt x="73" y="1040"/>
                    </a:lnTo>
                    <a:lnTo>
                      <a:pt x="52" y="1013"/>
                    </a:lnTo>
                    <a:lnTo>
                      <a:pt x="34" y="984"/>
                    </a:lnTo>
                    <a:lnTo>
                      <a:pt x="19" y="951"/>
                    </a:lnTo>
                    <a:lnTo>
                      <a:pt x="9" y="914"/>
                    </a:lnTo>
                    <a:lnTo>
                      <a:pt x="1" y="874"/>
                    </a:lnTo>
                    <a:lnTo>
                      <a:pt x="0" y="830"/>
                    </a:lnTo>
                    <a:lnTo>
                      <a:pt x="1" y="784"/>
                    </a:lnTo>
                    <a:lnTo>
                      <a:pt x="9" y="741"/>
                    </a:lnTo>
                    <a:lnTo>
                      <a:pt x="18" y="704"/>
                    </a:lnTo>
                    <a:lnTo>
                      <a:pt x="33" y="671"/>
                    </a:lnTo>
                    <a:lnTo>
                      <a:pt x="50" y="642"/>
                    </a:lnTo>
                    <a:lnTo>
                      <a:pt x="70" y="617"/>
                    </a:lnTo>
                    <a:lnTo>
                      <a:pt x="94" y="594"/>
                    </a:lnTo>
                    <a:lnTo>
                      <a:pt x="119" y="575"/>
                    </a:lnTo>
                    <a:lnTo>
                      <a:pt x="147" y="559"/>
                    </a:lnTo>
                    <a:lnTo>
                      <a:pt x="176" y="545"/>
                    </a:lnTo>
                    <a:lnTo>
                      <a:pt x="208" y="533"/>
                    </a:lnTo>
                    <a:lnTo>
                      <a:pt x="241" y="522"/>
                    </a:lnTo>
                    <a:lnTo>
                      <a:pt x="273" y="512"/>
                    </a:lnTo>
                    <a:lnTo>
                      <a:pt x="307" y="505"/>
                    </a:lnTo>
                    <a:lnTo>
                      <a:pt x="343" y="496"/>
                    </a:lnTo>
                    <a:lnTo>
                      <a:pt x="381" y="489"/>
                    </a:lnTo>
                    <a:lnTo>
                      <a:pt x="419" y="483"/>
                    </a:lnTo>
                    <a:lnTo>
                      <a:pt x="455" y="477"/>
                    </a:lnTo>
                    <a:lnTo>
                      <a:pt x="491" y="472"/>
                    </a:lnTo>
                    <a:lnTo>
                      <a:pt x="523" y="466"/>
                    </a:lnTo>
                    <a:lnTo>
                      <a:pt x="554" y="460"/>
                    </a:lnTo>
                    <a:lnTo>
                      <a:pt x="582" y="453"/>
                    </a:lnTo>
                    <a:lnTo>
                      <a:pt x="606" y="445"/>
                    </a:lnTo>
                    <a:lnTo>
                      <a:pt x="629" y="434"/>
                    </a:lnTo>
                    <a:lnTo>
                      <a:pt x="647" y="422"/>
                    </a:lnTo>
                    <a:lnTo>
                      <a:pt x="662" y="406"/>
                    </a:lnTo>
                    <a:lnTo>
                      <a:pt x="674" y="387"/>
                    </a:lnTo>
                    <a:lnTo>
                      <a:pt x="680" y="365"/>
                    </a:lnTo>
                    <a:lnTo>
                      <a:pt x="683" y="338"/>
                    </a:lnTo>
                    <a:lnTo>
                      <a:pt x="680" y="304"/>
                    </a:lnTo>
                    <a:lnTo>
                      <a:pt x="675" y="276"/>
                    </a:lnTo>
                    <a:lnTo>
                      <a:pt x="666" y="250"/>
                    </a:lnTo>
                    <a:lnTo>
                      <a:pt x="652" y="228"/>
                    </a:lnTo>
                    <a:lnTo>
                      <a:pt x="638" y="210"/>
                    </a:lnTo>
                    <a:lnTo>
                      <a:pt x="619" y="196"/>
                    </a:lnTo>
                    <a:lnTo>
                      <a:pt x="600" y="184"/>
                    </a:lnTo>
                    <a:lnTo>
                      <a:pt x="578" y="175"/>
                    </a:lnTo>
                    <a:lnTo>
                      <a:pt x="555" y="168"/>
                    </a:lnTo>
                    <a:lnTo>
                      <a:pt x="532" y="163"/>
                    </a:lnTo>
                    <a:lnTo>
                      <a:pt x="506" y="160"/>
                    </a:lnTo>
                    <a:lnTo>
                      <a:pt x="482" y="158"/>
                    </a:lnTo>
                    <a:lnTo>
                      <a:pt x="458" y="157"/>
                    </a:lnTo>
                    <a:lnTo>
                      <a:pt x="423" y="158"/>
                    </a:lnTo>
                    <a:lnTo>
                      <a:pt x="391" y="162"/>
                    </a:lnTo>
                    <a:lnTo>
                      <a:pt x="360" y="168"/>
                    </a:lnTo>
                    <a:lnTo>
                      <a:pt x="332" y="175"/>
                    </a:lnTo>
                    <a:lnTo>
                      <a:pt x="305" y="186"/>
                    </a:lnTo>
                    <a:lnTo>
                      <a:pt x="282" y="201"/>
                    </a:lnTo>
                    <a:lnTo>
                      <a:pt x="261" y="218"/>
                    </a:lnTo>
                    <a:lnTo>
                      <a:pt x="243" y="239"/>
                    </a:lnTo>
                    <a:lnTo>
                      <a:pt x="228" y="263"/>
                    </a:lnTo>
                    <a:lnTo>
                      <a:pt x="216" y="292"/>
                    </a:lnTo>
                    <a:lnTo>
                      <a:pt x="209" y="325"/>
                    </a:lnTo>
                    <a:lnTo>
                      <a:pt x="205" y="362"/>
                    </a:lnTo>
                    <a:lnTo>
                      <a:pt x="39" y="362"/>
                    </a:lnTo>
                    <a:lnTo>
                      <a:pt x="43" y="312"/>
                    </a:lnTo>
                    <a:lnTo>
                      <a:pt x="52" y="265"/>
                    </a:lnTo>
                    <a:lnTo>
                      <a:pt x="66" y="222"/>
                    </a:lnTo>
                    <a:lnTo>
                      <a:pt x="83" y="184"/>
                    </a:lnTo>
                    <a:lnTo>
                      <a:pt x="104" y="150"/>
                    </a:lnTo>
                    <a:lnTo>
                      <a:pt x="129" y="120"/>
                    </a:lnTo>
                    <a:lnTo>
                      <a:pt x="157" y="93"/>
                    </a:lnTo>
                    <a:lnTo>
                      <a:pt x="188" y="70"/>
                    </a:lnTo>
                    <a:lnTo>
                      <a:pt x="222" y="51"/>
                    </a:lnTo>
                    <a:lnTo>
                      <a:pt x="259" y="35"/>
                    </a:lnTo>
                    <a:lnTo>
                      <a:pt x="296" y="22"/>
                    </a:lnTo>
                    <a:lnTo>
                      <a:pt x="338" y="12"/>
                    </a:lnTo>
                    <a:lnTo>
                      <a:pt x="379" y="6"/>
                    </a:lnTo>
                    <a:lnTo>
                      <a:pt x="423" y="3"/>
                    </a:lnTo>
                    <a:lnTo>
                      <a:pt x="4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 userDrawn="1"/>
            </p:nvSpPr>
            <p:spPr bwMode="auto">
              <a:xfrm>
                <a:off x="7367588" y="4454526"/>
                <a:ext cx="341313" cy="449263"/>
              </a:xfrm>
              <a:custGeom>
                <a:avLst/>
                <a:gdLst>
                  <a:gd name="T0" fmla="*/ 486 w 860"/>
                  <a:gd name="T1" fmla="*/ 5 h 1132"/>
                  <a:gd name="T2" fmla="*/ 604 w 860"/>
                  <a:gd name="T3" fmla="*/ 31 h 1132"/>
                  <a:gd name="T4" fmla="*/ 701 w 860"/>
                  <a:gd name="T5" fmla="*/ 82 h 1132"/>
                  <a:gd name="T6" fmla="*/ 771 w 860"/>
                  <a:gd name="T7" fmla="*/ 167 h 1132"/>
                  <a:gd name="T8" fmla="*/ 810 w 860"/>
                  <a:gd name="T9" fmla="*/ 290 h 1132"/>
                  <a:gd name="T10" fmla="*/ 644 w 860"/>
                  <a:gd name="T11" fmla="*/ 307 h 1132"/>
                  <a:gd name="T12" fmla="*/ 606 w 860"/>
                  <a:gd name="T13" fmla="*/ 231 h 1132"/>
                  <a:gd name="T14" fmla="*/ 545 w 860"/>
                  <a:gd name="T15" fmla="*/ 184 h 1132"/>
                  <a:gd name="T16" fmla="*/ 467 w 860"/>
                  <a:gd name="T17" fmla="*/ 162 h 1132"/>
                  <a:gd name="T18" fmla="*/ 386 w 860"/>
                  <a:gd name="T19" fmla="*/ 158 h 1132"/>
                  <a:gd name="T20" fmla="*/ 305 w 860"/>
                  <a:gd name="T21" fmla="*/ 172 h 1132"/>
                  <a:gd name="T22" fmla="*/ 238 w 860"/>
                  <a:gd name="T23" fmla="*/ 207 h 1132"/>
                  <a:gd name="T24" fmla="*/ 200 w 860"/>
                  <a:gd name="T25" fmla="*/ 268 h 1132"/>
                  <a:gd name="T26" fmla="*/ 208 w 860"/>
                  <a:gd name="T27" fmla="*/ 344 h 1132"/>
                  <a:gd name="T28" fmla="*/ 256 w 860"/>
                  <a:gd name="T29" fmla="*/ 397 h 1132"/>
                  <a:gd name="T30" fmla="*/ 334 w 860"/>
                  <a:gd name="T31" fmla="*/ 434 h 1132"/>
                  <a:gd name="T32" fmla="*/ 429 w 860"/>
                  <a:gd name="T33" fmla="*/ 460 h 1132"/>
                  <a:gd name="T34" fmla="*/ 528 w 860"/>
                  <a:gd name="T35" fmla="*/ 484 h 1132"/>
                  <a:gd name="T36" fmla="*/ 634 w 860"/>
                  <a:gd name="T37" fmla="*/ 513 h 1132"/>
                  <a:gd name="T38" fmla="*/ 729 w 860"/>
                  <a:gd name="T39" fmla="*/ 556 h 1132"/>
                  <a:gd name="T40" fmla="*/ 804 w 860"/>
                  <a:gd name="T41" fmla="*/ 620 h 1132"/>
                  <a:gd name="T42" fmla="*/ 850 w 860"/>
                  <a:gd name="T43" fmla="*/ 711 h 1132"/>
                  <a:gd name="T44" fmla="*/ 857 w 860"/>
                  <a:gd name="T45" fmla="*/ 838 h 1132"/>
                  <a:gd name="T46" fmla="*/ 821 w 860"/>
                  <a:gd name="T47" fmla="*/ 954 h 1132"/>
                  <a:gd name="T48" fmla="*/ 750 w 860"/>
                  <a:gd name="T49" fmla="*/ 1037 h 1132"/>
                  <a:gd name="T50" fmla="*/ 656 w 860"/>
                  <a:gd name="T51" fmla="*/ 1093 h 1132"/>
                  <a:gd name="T52" fmla="*/ 545 w 860"/>
                  <a:gd name="T53" fmla="*/ 1124 h 1132"/>
                  <a:gd name="T54" fmla="*/ 429 w 860"/>
                  <a:gd name="T55" fmla="*/ 1132 h 1132"/>
                  <a:gd name="T56" fmla="*/ 299 w 860"/>
                  <a:gd name="T57" fmla="*/ 1120 h 1132"/>
                  <a:gd name="T58" fmla="*/ 182 w 860"/>
                  <a:gd name="T59" fmla="*/ 1081 h 1132"/>
                  <a:gd name="T60" fmla="*/ 90 w 860"/>
                  <a:gd name="T61" fmla="*/ 1012 h 1132"/>
                  <a:gd name="T62" fmla="*/ 27 w 860"/>
                  <a:gd name="T63" fmla="*/ 908 h 1132"/>
                  <a:gd name="T64" fmla="*/ 0 w 860"/>
                  <a:gd name="T65" fmla="*/ 767 h 1132"/>
                  <a:gd name="T66" fmla="*/ 180 w 860"/>
                  <a:gd name="T67" fmla="*/ 838 h 1132"/>
                  <a:gd name="T68" fmla="*/ 229 w 860"/>
                  <a:gd name="T69" fmla="*/ 913 h 1132"/>
                  <a:gd name="T70" fmla="*/ 308 w 860"/>
                  <a:gd name="T71" fmla="*/ 957 h 1132"/>
                  <a:gd name="T72" fmla="*/ 404 w 860"/>
                  <a:gd name="T73" fmla="*/ 974 h 1132"/>
                  <a:gd name="T74" fmla="*/ 488 w 860"/>
                  <a:gd name="T75" fmla="*/ 974 h 1132"/>
                  <a:gd name="T76" fmla="*/ 565 w 860"/>
                  <a:gd name="T77" fmla="*/ 960 h 1132"/>
                  <a:gd name="T78" fmla="*/ 631 w 860"/>
                  <a:gd name="T79" fmla="*/ 927 h 1132"/>
                  <a:gd name="T80" fmla="*/ 674 w 860"/>
                  <a:gd name="T81" fmla="*/ 871 h 1132"/>
                  <a:gd name="T82" fmla="*/ 681 w 860"/>
                  <a:gd name="T83" fmla="*/ 787 h 1132"/>
                  <a:gd name="T84" fmla="*/ 647 w 860"/>
                  <a:gd name="T85" fmla="*/ 722 h 1132"/>
                  <a:gd name="T86" fmla="*/ 580 w 860"/>
                  <a:gd name="T87" fmla="*/ 677 h 1132"/>
                  <a:gd name="T88" fmla="*/ 491 w 860"/>
                  <a:gd name="T89" fmla="*/ 647 h 1132"/>
                  <a:gd name="T90" fmla="*/ 389 w 860"/>
                  <a:gd name="T91" fmla="*/ 622 h 1132"/>
                  <a:gd name="T92" fmla="*/ 283 w 860"/>
                  <a:gd name="T93" fmla="*/ 595 h 1132"/>
                  <a:gd name="T94" fmla="*/ 183 w 860"/>
                  <a:gd name="T95" fmla="*/ 558 h 1132"/>
                  <a:gd name="T96" fmla="*/ 99 w 860"/>
                  <a:gd name="T97" fmla="*/ 504 h 1132"/>
                  <a:gd name="T98" fmla="*/ 42 w 860"/>
                  <a:gd name="T99" fmla="*/ 423 h 1132"/>
                  <a:gd name="T100" fmla="*/ 22 w 860"/>
                  <a:gd name="T101" fmla="*/ 308 h 1132"/>
                  <a:gd name="T102" fmla="*/ 44 w 860"/>
                  <a:gd name="T103" fmla="*/ 193 h 1132"/>
                  <a:gd name="T104" fmla="*/ 104 w 860"/>
                  <a:gd name="T105" fmla="*/ 107 h 1132"/>
                  <a:gd name="T106" fmla="*/ 191 w 860"/>
                  <a:gd name="T107" fmla="*/ 46 h 1132"/>
                  <a:gd name="T108" fmla="*/ 293 w 860"/>
                  <a:gd name="T109" fmla="*/ 12 h 1132"/>
                  <a:gd name="T110" fmla="*/ 399 w 860"/>
                  <a:gd name="T111" fmla="*/ 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0" h="1132">
                    <a:moveTo>
                      <a:pt x="399" y="0"/>
                    </a:moveTo>
                    <a:lnTo>
                      <a:pt x="443" y="2"/>
                    </a:lnTo>
                    <a:lnTo>
                      <a:pt x="486" y="5"/>
                    </a:lnTo>
                    <a:lnTo>
                      <a:pt x="527" y="11"/>
                    </a:lnTo>
                    <a:lnTo>
                      <a:pt x="566" y="20"/>
                    </a:lnTo>
                    <a:lnTo>
                      <a:pt x="604" y="31"/>
                    </a:lnTo>
                    <a:lnTo>
                      <a:pt x="639" y="44"/>
                    </a:lnTo>
                    <a:lnTo>
                      <a:pt x="670" y="62"/>
                    </a:lnTo>
                    <a:lnTo>
                      <a:pt x="701" y="82"/>
                    </a:lnTo>
                    <a:lnTo>
                      <a:pt x="727" y="107"/>
                    </a:lnTo>
                    <a:lnTo>
                      <a:pt x="750" y="134"/>
                    </a:lnTo>
                    <a:lnTo>
                      <a:pt x="771" y="167"/>
                    </a:lnTo>
                    <a:lnTo>
                      <a:pt x="788" y="203"/>
                    </a:lnTo>
                    <a:lnTo>
                      <a:pt x="800" y="244"/>
                    </a:lnTo>
                    <a:lnTo>
                      <a:pt x="810" y="290"/>
                    </a:lnTo>
                    <a:lnTo>
                      <a:pt x="815" y="339"/>
                    </a:lnTo>
                    <a:lnTo>
                      <a:pt x="648" y="339"/>
                    </a:lnTo>
                    <a:lnTo>
                      <a:pt x="644" y="307"/>
                    </a:lnTo>
                    <a:lnTo>
                      <a:pt x="634" y="278"/>
                    </a:lnTo>
                    <a:lnTo>
                      <a:pt x="622" y="254"/>
                    </a:lnTo>
                    <a:lnTo>
                      <a:pt x="606" y="231"/>
                    </a:lnTo>
                    <a:lnTo>
                      <a:pt x="588" y="213"/>
                    </a:lnTo>
                    <a:lnTo>
                      <a:pt x="567" y="197"/>
                    </a:lnTo>
                    <a:lnTo>
                      <a:pt x="545" y="184"/>
                    </a:lnTo>
                    <a:lnTo>
                      <a:pt x="520" y="174"/>
                    </a:lnTo>
                    <a:lnTo>
                      <a:pt x="494" y="167"/>
                    </a:lnTo>
                    <a:lnTo>
                      <a:pt x="467" y="162"/>
                    </a:lnTo>
                    <a:lnTo>
                      <a:pt x="441" y="158"/>
                    </a:lnTo>
                    <a:lnTo>
                      <a:pt x="413" y="157"/>
                    </a:lnTo>
                    <a:lnTo>
                      <a:pt x="386" y="158"/>
                    </a:lnTo>
                    <a:lnTo>
                      <a:pt x="358" y="161"/>
                    </a:lnTo>
                    <a:lnTo>
                      <a:pt x="330" y="166"/>
                    </a:lnTo>
                    <a:lnTo>
                      <a:pt x="305" y="172"/>
                    </a:lnTo>
                    <a:lnTo>
                      <a:pt x="279" y="180"/>
                    </a:lnTo>
                    <a:lnTo>
                      <a:pt x="257" y="192"/>
                    </a:lnTo>
                    <a:lnTo>
                      <a:pt x="238" y="207"/>
                    </a:lnTo>
                    <a:lnTo>
                      <a:pt x="221" y="224"/>
                    </a:lnTo>
                    <a:lnTo>
                      <a:pt x="209" y="244"/>
                    </a:lnTo>
                    <a:lnTo>
                      <a:pt x="200" y="268"/>
                    </a:lnTo>
                    <a:lnTo>
                      <a:pt x="198" y="296"/>
                    </a:lnTo>
                    <a:lnTo>
                      <a:pt x="200" y="321"/>
                    </a:lnTo>
                    <a:lnTo>
                      <a:pt x="208" y="344"/>
                    </a:lnTo>
                    <a:lnTo>
                      <a:pt x="220" y="365"/>
                    </a:lnTo>
                    <a:lnTo>
                      <a:pt x="237" y="382"/>
                    </a:lnTo>
                    <a:lnTo>
                      <a:pt x="256" y="397"/>
                    </a:lnTo>
                    <a:lnTo>
                      <a:pt x="279" y="411"/>
                    </a:lnTo>
                    <a:lnTo>
                      <a:pt x="305" y="423"/>
                    </a:lnTo>
                    <a:lnTo>
                      <a:pt x="334" y="434"/>
                    </a:lnTo>
                    <a:lnTo>
                      <a:pt x="364" y="443"/>
                    </a:lnTo>
                    <a:lnTo>
                      <a:pt x="396" y="452"/>
                    </a:lnTo>
                    <a:lnTo>
                      <a:pt x="429" y="460"/>
                    </a:lnTo>
                    <a:lnTo>
                      <a:pt x="461" y="467"/>
                    </a:lnTo>
                    <a:lnTo>
                      <a:pt x="495" y="476"/>
                    </a:lnTo>
                    <a:lnTo>
                      <a:pt x="528" y="484"/>
                    </a:lnTo>
                    <a:lnTo>
                      <a:pt x="565" y="493"/>
                    </a:lnTo>
                    <a:lnTo>
                      <a:pt x="600" y="502"/>
                    </a:lnTo>
                    <a:lnTo>
                      <a:pt x="634" y="513"/>
                    </a:lnTo>
                    <a:lnTo>
                      <a:pt x="667" y="527"/>
                    </a:lnTo>
                    <a:lnTo>
                      <a:pt x="699" y="540"/>
                    </a:lnTo>
                    <a:lnTo>
                      <a:pt x="729" y="556"/>
                    </a:lnTo>
                    <a:lnTo>
                      <a:pt x="757" y="575"/>
                    </a:lnTo>
                    <a:lnTo>
                      <a:pt x="782" y="595"/>
                    </a:lnTo>
                    <a:lnTo>
                      <a:pt x="804" y="620"/>
                    </a:lnTo>
                    <a:lnTo>
                      <a:pt x="823" y="646"/>
                    </a:lnTo>
                    <a:lnTo>
                      <a:pt x="839" y="676"/>
                    </a:lnTo>
                    <a:lnTo>
                      <a:pt x="850" y="711"/>
                    </a:lnTo>
                    <a:lnTo>
                      <a:pt x="857" y="750"/>
                    </a:lnTo>
                    <a:lnTo>
                      <a:pt x="860" y="792"/>
                    </a:lnTo>
                    <a:lnTo>
                      <a:pt x="857" y="838"/>
                    </a:lnTo>
                    <a:lnTo>
                      <a:pt x="850" y="880"/>
                    </a:lnTo>
                    <a:lnTo>
                      <a:pt x="838" y="919"/>
                    </a:lnTo>
                    <a:lnTo>
                      <a:pt x="821" y="954"/>
                    </a:lnTo>
                    <a:lnTo>
                      <a:pt x="801" y="985"/>
                    </a:lnTo>
                    <a:lnTo>
                      <a:pt x="777" y="1013"/>
                    </a:lnTo>
                    <a:lnTo>
                      <a:pt x="750" y="1037"/>
                    </a:lnTo>
                    <a:lnTo>
                      <a:pt x="721" y="1059"/>
                    </a:lnTo>
                    <a:lnTo>
                      <a:pt x="690" y="1077"/>
                    </a:lnTo>
                    <a:lnTo>
                      <a:pt x="656" y="1093"/>
                    </a:lnTo>
                    <a:lnTo>
                      <a:pt x="621" y="1106"/>
                    </a:lnTo>
                    <a:lnTo>
                      <a:pt x="583" y="1116"/>
                    </a:lnTo>
                    <a:lnTo>
                      <a:pt x="545" y="1124"/>
                    </a:lnTo>
                    <a:lnTo>
                      <a:pt x="506" y="1129"/>
                    </a:lnTo>
                    <a:lnTo>
                      <a:pt x="467" y="1132"/>
                    </a:lnTo>
                    <a:lnTo>
                      <a:pt x="429" y="1132"/>
                    </a:lnTo>
                    <a:lnTo>
                      <a:pt x="384" y="1131"/>
                    </a:lnTo>
                    <a:lnTo>
                      <a:pt x="340" y="1128"/>
                    </a:lnTo>
                    <a:lnTo>
                      <a:pt x="299" y="1120"/>
                    </a:lnTo>
                    <a:lnTo>
                      <a:pt x="257" y="1111"/>
                    </a:lnTo>
                    <a:lnTo>
                      <a:pt x="218" y="1097"/>
                    </a:lnTo>
                    <a:lnTo>
                      <a:pt x="182" y="1081"/>
                    </a:lnTo>
                    <a:lnTo>
                      <a:pt x="149" y="1061"/>
                    </a:lnTo>
                    <a:lnTo>
                      <a:pt x="118" y="1038"/>
                    </a:lnTo>
                    <a:lnTo>
                      <a:pt x="90" y="1012"/>
                    </a:lnTo>
                    <a:lnTo>
                      <a:pt x="65" y="980"/>
                    </a:lnTo>
                    <a:lnTo>
                      <a:pt x="44" y="947"/>
                    </a:lnTo>
                    <a:lnTo>
                      <a:pt x="27" y="908"/>
                    </a:lnTo>
                    <a:lnTo>
                      <a:pt x="13" y="865"/>
                    </a:lnTo>
                    <a:lnTo>
                      <a:pt x="5" y="819"/>
                    </a:lnTo>
                    <a:lnTo>
                      <a:pt x="0" y="767"/>
                    </a:lnTo>
                    <a:lnTo>
                      <a:pt x="166" y="767"/>
                    </a:lnTo>
                    <a:lnTo>
                      <a:pt x="171" y="804"/>
                    </a:lnTo>
                    <a:lnTo>
                      <a:pt x="180" y="838"/>
                    </a:lnTo>
                    <a:lnTo>
                      <a:pt x="192" y="867"/>
                    </a:lnTo>
                    <a:lnTo>
                      <a:pt x="209" y="891"/>
                    </a:lnTo>
                    <a:lnTo>
                      <a:pt x="229" y="913"/>
                    </a:lnTo>
                    <a:lnTo>
                      <a:pt x="254" y="931"/>
                    </a:lnTo>
                    <a:lnTo>
                      <a:pt x="279" y="945"/>
                    </a:lnTo>
                    <a:lnTo>
                      <a:pt x="308" y="957"/>
                    </a:lnTo>
                    <a:lnTo>
                      <a:pt x="339" y="966"/>
                    </a:lnTo>
                    <a:lnTo>
                      <a:pt x="372" y="972"/>
                    </a:lnTo>
                    <a:lnTo>
                      <a:pt x="404" y="974"/>
                    </a:lnTo>
                    <a:lnTo>
                      <a:pt x="438" y="976"/>
                    </a:lnTo>
                    <a:lnTo>
                      <a:pt x="463" y="976"/>
                    </a:lnTo>
                    <a:lnTo>
                      <a:pt x="488" y="974"/>
                    </a:lnTo>
                    <a:lnTo>
                      <a:pt x="515" y="971"/>
                    </a:lnTo>
                    <a:lnTo>
                      <a:pt x="540" y="966"/>
                    </a:lnTo>
                    <a:lnTo>
                      <a:pt x="565" y="960"/>
                    </a:lnTo>
                    <a:lnTo>
                      <a:pt x="589" y="951"/>
                    </a:lnTo>
                    <a:lnTo>
                      <a:pt x="611" y="941"/>
                    </a:lnTo>
                    <a:lnTo>
                      <a:pt x="631" y="927"/>
                    </a:lnTo>
                    <a:lnTo>
                      <a:pt x="648" y="912"/>
                    </a:lnTo>
                    <a:lnTo>
                      <a:pt x="663" y="892"/>
                    </a:lnTo>
                    <a:lnTo>
                      <a:pt x="674" y="871"/>
                    </a:lnTo>
                    <a:lnTo>
                      <a:pt x="681" y="844"/>
                    </a:lnTo>
                    <a:lnTo>
                      <a:pt x="684" y="815"/>
                    </a:lnTo>
                    <a:lnTo>
                      <a:pt x="681" y="787"/>
                    </a:lnTo>
                    <a:lnTo>
                      <a:pt x="674" y="762"/>
                    </a:lnTo>
                    <a:lnTo>
                      <a:pt x="662" y="740"/>
                    </a:lnTo>
                    <a:lnTo>
                      <a:pt x="647" y="722"/>
                    </a:lnTo>
                    <a:lnTo>
                      <a:pt x="628" y="705"/>
                    </a:lnTo>
                    <a:lnTo>
                      <a:pt x="606" y="691"/>
                    </a:lnTo>
                    <a:lnTo>
                      <a:pt x="580" y="677"/>
                    </a:lnTo>
                    <a:lnTo>
                      <a:pt x="552" y="667"/>
                    </a:lnTo>
                    <a:lnTo>
                      <a:pt x="523" y="656"/>
                    </a:lnTo>
                    <a:lnTo>
                      <a:pt x="491" y="647"/>
                    </a:lnTo>
                    <a:lnTo>
                      <a:pt x="458" y="639"/>
                    </a:lnTo>
                    <a:lnTo>
                      <a:pt x="424" y="630"/>
                    </a:lnTo>
                    <a:lnTo>
                      <a:pt x="389" y="622"/>
                    </a:lnTo>
                    <a:lnTo>
                      <a:pt x="352" y="613"/>
                    </a:lnTo>
                    <a:lnTo>
                      <a:pt x="317" y="605"/>
                    </a:lnTo>
                    <a:lnTo>
                      <a:pt x="283" y="595"/>
                    </a:lnTo>
                    <a:lnTo>
                      <a:pt x="248" y="585"/>
                    </a:lnTo>
                    <a:lnTo>
                      <a:pt x="215" y="572"/>
                    </a:lnTo>
                    <a:lnTo>
                      <a:pt x="183" y="558"/>
                    </a:lnTo>
                    <a:lnTo>
                      <a:pt x="153" y="542"/>
                    </a:lnTo>
                    <a:lnTo>
                      <a:pt x="125" y="524"/>
                    </a:lnTo>
                    <a:lnTo>
                      <a:pt x="99" y="504"/>
                    </a:lnTo>
                    <a:lnTo>
                      <a:pt x="78" y="480"/>
                    </a:lnTo>
                    <a:lnTo>
                      <a:pt x="58" y="453"/>
                    </a:lnTo>
                    <a:lnTo>
                      <a:pt x="42" y="423"/>
                    </a:lnTo>
                    <a:lnTo>
                      <a:pt x="31" y="389"/>
                    </a:lnTo>
                    <a:lnTo>
                      <a:pt x="24" y="350"/>
                    </a:lnTo>
                    <a:lnTo>
                      <a:pt x="22" y="308"/>
                    </a:lnTo>
                    <a:lnTo>
                      <a:pt x="24" y="267"/>
                    </a:lnTo>
                    <a:lnTo>
                      <a:pt x="31" y="228"/>
                    </a:lnTo>
                    <a:lnTo>
                      <a:pt x="44" y="193"/>
                    </a:lnTo>
                    <a:lnTo>
                      <a:pt x="61" y="161"/>
                    </a:lnTo>
                    <a:lnTo>
                      <a:pt x="80" y="132"/>
                    </a:lnTo>
                    <a:lnTo>
                      <a:pt x="104" y="107"/>
                    </a:lnTo>
                    <a:lnTo>
                      <a:pt x="130" y="84"/>
                    </a:lnTo>
                    <a:lnTo>
                      <a:pt x="159" y="63"/>
                    </a:lnTo>
                    <a:lnTo>
                      <a:pt x="191" y="46"/>
                    </a:lnTo>
                    <a:lnTo>
                      <a:pt x="223" y="32"/>
                    </a:lnTo>
                    <a:lnTo>
                      <a:pt x="257" y="21"/>
                    </a:lnTo>
                    <a:lnTo>
                      <a:pt x="293" y="12"/>
                    </a:lnTo>
                    <a:lnTo>
                      <a:pt x="328" y="6"/>
                    </a:lnTo>
                    <a:lnTo>
                      <a:pt x="364" y="2"/>
                    </a:lnTo>
                    <a:lnTo>
                      <a:pt x="3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9"/>
              <p:cNvSpPr>
                <a:spLocks/>
              </p:cNvSpPr>
              <p:nvPr userDrawn="1"/>
            </p:nvSpPr>
            <p:spPr bwMode="auto">
              <a:xfrm>
                <a:off x="6146801" y="4554538"/>
                <a:ext cx="434975" cy="479425"/>
              </a:xfrm>
              <a:custGeom>
                <a:avLst/>
                <a:gdLst>
                  <a:gd name="T0" fmla="*/ 621 w 1095"/>
                  <a:gd name="T1" fmla="*/ 1 h 1208"/>
                  <a:gd name="T2" fmla="*/ 664 w 1095"/>
                  <a:gd name="T3" fmla="*/ 18 h 1208"/>
                  <a:gd name="T4" fmla="*/ 709 w 1095"/>
                  <a:gd name="T5" fmla="*/ 67 h 1208"/>
                  <a:gd name="T6" fmla="*/ 947 w 1095"/>
                  <a:gd name="T7" fmla="*/ 353 h 1208"/>
                  <a:gd name="T8" fmla="*/ 1027 w 1095"/>
                  <a:gd name="T9" fmla="*/ 469 h 1208"/>
                  <a:gd name="T10" fmla="*/ 1076 w 1095"/>
                  <a:gd name="T11" fmla="*/ 580 h 1208"/>
                  <a:gd name="T12" fmla="*/ 1095 w 1095"/>
                  <a:gd name="T13" fmla="*/ 687 h 1208"/>
                  <a:gd name="T14" fmla="*/ 1090 w 1095"/>
                  <a:gd name="T15" fmla="*/ 786 h 1208"/>
                  <a:gd name="T16" fmla="*/ 1064 w 1095"/>
                  <a:gd name="T17" fmla="*/ 877 h 1208"/>
                  <a:gd name="T18" fmla="*/ 1020 w 1095"/>
                  <a:gd name="T19" fmla="*/ 959 h 1208"/>
                  <a:gd name="T20" fmla="*/ 962 w 1095"/>
                  <a:gd name="T21" fmla="*/ 1032 h 1208"/>
                  <a:gd name="T22" fmla="*/ 892 w 1095"/>
                  <a:gd name="T23" fmla="*/ 1093 h 1208"/>
                  <a:gd name="T24" fmla="*/ 817 w 1095"/>
                  <a:gd name="T25" fmla="*/ 1142 h 1208"/>
                  <a:gd name="T26" fmla="*/ 738 w 1095"/>
                  <a:gd name="T27" fmla="*/ 1177 h 1208"/>
                  <a:gd name="T28" fmla="*/ 630 w 1095"/>
                  <a:gd name="T29" fmla="*/ 1202 h 1208"/>
                  <a:gd name="T30" fmla="*/ 498 w 1095"/>
                  <a:gd name="T31" fmla="*/ 1207 h 1208"/>
                  <a:gd name="T32" fmla="*/ 374 w 1095"/>
                  <a:gd name="T33" fmla="*/ 1187 h 1208"/>
                  <a:gd name="T34" fmla="*/ 261 w 1095"/>
                  <a:gd name="T35" fmla="*/ 1144 h 1208"/>
                  <a:gd name="T36" fmla="*/ 162 w 1095"/>
                  <a:gd name="T37" fmla="*/ 1080 h 1208"/>
                  <a:gd name="T38" fmla="*/ 82 w 1095"/>
                  <a:gd name="T39" fmla="*/ 998 h 1208"/>
                  <a:gd name="T40" fmla="*/ 22 w 1095"/>
                  <a:gd name="T41" fmla="*/ 901 h 1208"/>
                  <a:gd name="T42" fmla="*/ 25 w 1095"/>
                  <a:gd name="T43" fmla="*/ 883 h 1208"/>
                  <a:gd name="T44" fmla="*/ 90 w 1095"/>
                  <a:gd name="T45" fmla="*/ 940 h 1208"/>
                  <a:gd name="T46" fmla="*/ 170 w 1095"/>
                  <a:gd name="T47" fmla="*/ 982 h 1208"/>
                  <a:gd name="T48" fmla="*/ 258 w 1095"/>
                  <a:gd name="T49" fmla="*/ 1009 h 1208"/>
                  <a:gd name="T50" fmla="*/ 353 w 1095"/>
                  <a:gd name="T51" fmla="*/ 1020 h 1208"/>
                  <a:gd name="T52" fmla="*/ 447 w 1095"/>
                  <a:gd name="T53" fmla="*/ 1015 h 1208"/>
                  <a:gd name="T54" fmla="*/ 534 w 1095"/>
                  <a:gd name="T55" fmla="*/ 994 h 1208"/>
                  <a:gd name="T56" fmla="*/ 612 w 1095"/>
                  <a:gd name="T57" fmla="*/ 958 h 1208"/>
                  <a:gd name="T58" fmla="*/ 694 w 1095"/>
                  <a:gd name="T59" fmla="*/ 894 h 1208"/>
                  <a:gd name="T60" fmla="*/ 756 w 1095"/>
                  <a:gd name="T61" fmla="*/ 821 h 1208"/>
                  <a:gd name="T62" fmla="*/ 796 w 1095"/>
                  <a:gd name="T63" fmla="*/ 738 h 1208"/>
                  <a:gd name="T64" fmla="*/ 811 w 1095"/>
                  <a:gd name="T65" fmla="*/ 652 h 1208"/>
                  <a:gd name="T66" fmla="*/ 800 w 1095"/>
                  <a:gd name="T67" fmla="*/ 563 h 1208"/>
                  <a:gd name="T68" fmla="*/ 761 w 1095"/>
                  <a:gd name="T69" fmla="*/ 478 h 1208"/>
                  <a:gd name="T70" fmla="*/ 728 w 1095"/>
                  <a:gd name="T71" fmla="*/ 433 h 1208"/>
                  <a:gd name="T72" fmla="*/ 714 w 1095"/>
                  <a:gd name="T73" fmla="*/ 415 h 1208"/>
                  <a:gd name="T74" fmla="*/ 687 w 1095"/>
                  <a:gd name="T75" fmla="*/ 382 h 1208"/>
                  <a:gd name="T76" fmla="*/ 651 w 1095"/>
                  <a:gd name="T77" fmla="*/ 340 h 1208"/>
                  <a:gd name="T78" fmla="*/ 609 w 1095"/>
                  <a:gd name="T79" fmla="*/ 291 h 1208"/>
                  <a:gd name="T80" fmla="*/ 567 w 1095"/>
                  <a:gd name="T81" fmla="*/ 239 h 1208"/>
                  <a:gd name="T82" fmla="*/ 524 w 1095"/>
                  <a:gd name="T83" fmla="*/ 188 h 1208"/>
                  <a:gd name="T84" fmla="*/ 521 w 1095"/>
                  <a:gd name="T85" fmla="*/ 184 h 1208"/>
                  <a:gd name="T86" fmla="*/ 515 w 1095"/>
                  <a:gd name="T87" fmla="*/ 177 h 1208"/>
                  <a:gd name="T88" fmla="*/ 512 w 1095"/>
                  <a:gd name="T89" fmla="*/ 175 h 1208"/>
                  <a:gd name="T90" fmla="*/ 492 w 1095"/>
                  <a:gd name="T91" fmla="*/ 131 h 1208"/>
                  <a:gd name="T92" fmla="*/ 494 w 1095"/>
                  <a:gd name="T93" fmla="*/ 87 h 1208"/>
                  <a:gd name="T94" fmla="*/ 517 w 1095"/>
                  <a:gd name="T95" fmla="*/ 44 h 1208"/>
                  <a:gd name="T96" fmla="*/ 555 w 1095"/>
                  <a:gd name="T97" fmla="*/ 13 h 1208"/>
                  <a:gd name="T98" fmla="*/ 600 w 1095"/>
                  <a:gd name="T99" fmla="*/ 0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95" h="1208">
                    <a:moveTo>
                      <a:pt x="600" y="0"/>
                    </a:moveTo>
                    <a:lnTo>
                      <a:pt x="621" y="1"/>
                    </a:lnTo>
                    <a:lnTo>
                      <a:pt x="643" y="7"/>
                    </a:lnTo>
                    <a:lnTo>
                      <a:pt x="664" y="18"/>
                    </a:lnTo>
                    <a:lnTo>
                      <a:pt x="682" y="35"/>
                    </a:lnTo>
                    <a:lnTo>
                      <a:pt x="709" y="67"/>
                    </a:lnTo>
                    <a:lnTo>
                      <a:pt x="694" y="50"/>
                    </a:lnTo>
                    <a:lnTo>
                      <a:pt x="947" y="353"/>
                    </a:lnTo>
                    <a:lnTo>
                      <a:pt x="991" y="411"/>
                    </a:lnTo>
                    <a:lnTo>
                      <a:pt x="1027" y="469"/>
                    </a:lnTo>
                    <a:lnTo>
                      <a:pt x="1055" y="525"/>
                    </a:lnTo>
                    <a:lnTo>
                      <a:pt x="1076" y="580"/>
                    </a:lnTo>
                    <a:lnTo>
                      <a:pt x="1088" y="633"/>
                    </a:lnTo>
                    <a:lnTo>
                      <a:pt x="1095" y="687"/>
                    </a:lnTo>
                    <a:lnTo>
                      <a:pt x="1095" y="737"/>
                    </a:lnTo>
                    <a:lnTo>
                      <a:pt x="1090" y="786"/>
                    </a:lnTo>
                    <a:lnTo>
                      <a:pt x="1079" y="833"/>
                    </a:lnTo>
                    <a:lnTo>
                      <a:pt x="1064" y="877"/>
                    </a:lnTo>
                    <a:lnTo>
                      <a:pt x="1044" y="920"/>
                    </a:lnTo>
                    <a:lnTo>
                      <a:pt x="1020" y="959"/>
                    </a:lnTo>
                    <a:lnTo>
                      <a:pt x="992" y="998"/>
                    </a:lnTo>
                    <a:lnTo>
                      <a:pt x="962" y="1032"/>
                    </a:lnTo>
                    <a:lnTo>
                      <a:pt x="929" y="1064"/>
                    </a:lnTo>
                    <a:lnTo>
                      <a:pt x="892" y="1093"/>
                    </a:lnTo>
                    <a:lnTo>
                      <a:pt x="856" y="1119"/>
                    </a:lnTo>
                    <a:lnTo>
                      <a:pt x="817" y="1142"/>
                    </a:lnTo>
                    <a:lnTo>
                      <a:pt x="778" y="1161"/>
                    </a:lnTo>
                    <a:lnTo>
                      <a:pt x="738" y="1177"/>
                    </a:lnTo>
                    <a:lnTo>
                      <a:pt x="698" y="1189"/>
                    </a:lnTo>
                    <a:lnTo>
                      <a:pt x="630" y="1202"/>
                    </a:lnTo>
                    <a:lnTo>
                      <a:pt x="563" y="1208"/>
                    </a:lnTo>
                    <a:lnTo>
                      <a:pt x="498" y="1207"/>
                    </a:lnTo>
                    <a:lnTo>
                      <a:pt x="434" y="1201"/>
                    </a:lnTo>
                    <a:lnTo>
                      <a:pt x="374" y="1187"/>
                    </a:lnTo>
                    <a:lnTo>
                      <a:pt x="315" y="1168"/>
                    </a:lnTo>
                    <a:lnTo>
                      <a:pt x="261" y="1144"/>
                    </a:lnTo>
                    <a:lnTo>
                      <a:pt x="210" y="1114"/>
                    </a:lnTo>
                    <a:lnTo>
                      <a:pt x="162" y="1080"/>
                    </a:lnTo>
                    <a:lnTo>
                      <a:pt x="120" y="1040"/>
                    </a:lnTo>
                    <a:lnTo>
                      <a:pt x="82" y="998"/>
                    </a:lnTo>
                    <a:lnTo>
                      <a:pt x="49" y="951"/>
                    </a:lnTo>
                    <a:lnTo>
                      <a:pt x="22" y="901"/>
                    </a:lnTo>
                    <a:lnTo>
                      <a:pt x="0" y="848"/>
                    </a:lnTo>
                    <a:lnTo>
                      <a:pt x="25" y="883"/>
                    </a:lnTo>
                    <a:lnTo>
                      <a:pt x="56" y="913"/>
                    </a:lnTo>
                    <a:lnTo>
                      <a:pt x="90" y="940"/>
                    </a:lnTo>
                    <a:lnTo>
                      <a:pt x="128" y="963"/>
                    </a:lnTo>
                    <a:lnTo>
                      <a:pt x="170" y="982"/>
                    </a:lnTo>
                    <a:lnTo>
                      <a:pt x="213" y="997"/>
                    </a:lnTo>
                    <a:lnTo>
                      <a:pt x="258" y="1009"/>
                    </a:lnTo>
                    <a:lnTo>
                      <a:pt x="306" y="1016"/>
                    </a:lnTo>
                    <a:lnTo>
                      <a:pt x="353" y="1020"/>
                    </a:lnTo>
                    <a:lnTo>
                      <a:pt x="399" y="1019"/>
                    </a:lnTo>
                    <a:lnTo>
                      <a:pt x="447" y="1015"/>
                    </a:lnTo>
                    <a:lnTo>
                      <a:pt x="492" y="1006"/>
                    </a:lnTo>
                    <a:lnTo>
                      <a:pt x="534" y="994"/>
                    </a:lnTo>
                    <a:lnTo>
                      <a:pt x="575" y="979"/>
                    </a:lnTo>
                    <a:lnTo>
                      <a:pt x="612" y="958"/>
                    </a:lnTo>
                    <a:lnTo>
                      <a:pt x="655" y="928"/>
                    </a:lnTo>
                    <a:lnTo>
                      <a:pt x="694" y="894"/>
                    </a:lnTo>
                    <a:lnTo>
                      <a:pt x="728" y="858"/>
                    </a:lnTo>
                    <a:lnTo>
                      <a:pt x="756" y="821"/>
                    </a:lnTo>
                    <a:lnTo>
                      <a:pt x="779" y="780"/>
                    </a:lnTo>
                    <a:lnTo>
                      <a:pt x="796" y="738"/>
                    </a:lnTo>
                    <a:lnTo>
                      <a:pt x="806" y="695"/>
                    </a:lnTo>
                    <a:lnTo>
                      <a:pt x="811" y="652"/>
                    </a:lnTo>
                    <a:lnTo>
                      <a:pt x="809" y="608"/>
                    </a:lnTo>
                    <a:lnTo>
                      <a:pt x="800" y="563"/>
                    </a:lnTo>
                    <a:lnTo>
                      <a:pt x="784" y="520"/>
                    </a:lnTo>
                    <a:lnTo>
                      <a:pt x="761" y="478"/>
                    </a:lnTo>
                    <a:lnTo>
                      <a:pt x="731" y="436"/>
                    </a:lnTo>
                    <a:lnTo>
                      <a:pt x="728" y="433"/>
                    </a:lnTo>
                    <a:lnTo>
                      <a:pt x="724" y="426"/>
                    </a:lnTo>
                    <a:lnTo>
                      <a:pt x="714" y="415"/>
                    </a:lnTo>
                    <a:lnTo>
                      <a:pt x="702" y="401"/>
                    </a:lnTo>
                    <a:lnTo>
                      <a:pt x="687" y="382"/>
                    </a:lnTo>
                    <a:lnTo>
                      <a:pt x="670" y="363"/>
                    </a:lnTo>
                    <a:lnTo>
                      <a:pt x="651" y="340"/>
                    </a:lnTo>
                    <a:lnTo>
                      <a:pt x="631" y="316"/>
                    </a:lnTo>
                    <a:lnTo>
                      <a:pt x="609" y="291"/>
                    </a:lnTo>
                    <a:lnTo>
                      <a:pt x="589" y="265"/>
                    </a:lnTo>
                    <a:lnTo>
                      <a:pt x="567" y="239"/>
                    </a:lnTo>
                    <a:lnTo>
                      <a:pt x="545" y="213"/>
                    </a:lnTo>
                    <a:lnTo>
                      <a:pt x="524" y="188"/>
                    </a:lnTo>
                    <a:lnTo>
                      <a:pt x="526" y="189"/>
                    </a:lnTo>
                    <a:lnTo>
                      <a:pt x="521" y="184"/>
                    </a:lnTo>
                    <a:lnTo>
                      <a:pt x="517" y="180"/>
                    </a:lnTo>
                    <a:lnTo>
                      <a:pt x="515" y="177"/>
                    </a:lnTo>
                    <a:lnTo>
                      <a:pt x="513" y="175"/>
                    </a:lnTo>
                    <a:lnTo>
                      <a:pt x="512" y="175"/>
                    </a:lnTo>
                    <a:lnTo>
                      <a:pt x="499" y="154"/>
                    </a:lnTo>
                    <a:lnTo>
                      <a:pt x="492" y="131"/>
                    </a:lnTo>
                    <a:lnTo>
                      <a:pt x="490" y="110"/>
                    </a:lnTo>
                    <a:lnTo>
                      <a:pt x="494" y="87"/>
                    </a:lnTo>
                    <a:lnTo>
                      <a:pt x="502" y="65"/>
                    </a:lnTo>
                    <a:lnTo>
                      <a:pt x="517" y="44"/>
                    </a:lnTo>
                    <a:lnTo>
                      <a:pt x="534" y="28"/>
                    </a:lnTo>
                    <a:lnTo>
                      <a:pt x="555" y="13"/>
                    </a:lnTo>
                    <a:lnTo>
                      <a:pt x="577" y="5"/>
                    </a:lnTo>
                    <a:lnTo>
                      <a:pt x="6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 userDrawn="1"/>
            </p:nvSpPr>
            <p:spPr bwMode="auto">
              <a:xfrm>
                <a:off x="6145213" y="4384676"/>
                <a:ext cx="434975" cy="476250"/>
              </a:xfrm>
              <a:custGeom>
                <a:avLst/>
                <a:gdLst>
                  <a:gd name="T0" fmla="*/ 599 w 1096"/>
                  <a:gd name="T1" fmla="*/ 0 h 1202"/>
                  <a:gd name="T2" fmla="*/ 723 w 1096"/>
                  <a:gd name="T3" fmla="*/ 21 h 1202"/>
                  <a:gd name="T4" fmla="*/ 834 w 1096"/>
                  <a:gd name="T5" fmla="*/ 64 h 1202"/>
                  <a:gd name="T6" fmla="*/ 933 w 1096"/>
                  <a:gd name="T7" fmla="*/ 128 h 1202"/>
                  <a:gd name="T8" fmla="*/ 1014 w 1096"/>
                  <a:gd name="T9" fmla="*/ 210 h 1202"/>
                  <a:gd name="T10" fmla="*/ 1075 w 1096"/>
                  <a:gd name="T11" fmla="*/ 307 h 1202"/>
                  <a:gd name="T12" fmla="*/ 1071 w 1096"/>
                  <a:gd name="T13" fmla="*/ 325 h 1202"/>
                  <a:gd name="T14" fmla="*/ 1007 w 1096"/>
                  <a:gd name="T15" fmla="*/ 268 h 1202"/>
                  <a:gd name="T16" fmla="*/ 927 w 1096"/>
                  <a:gd name="T17" fmla="*/ 226 h 1202"/>
                  <a:gd name="T18" fmla="*/ 838 w 1096"/>
                  <a:gd name="T19" fmla="*/ 199 h 1202"/>
                  <a:gd name="T20" fmla="*/ 743 w 1096"/>
                  <a:gd name="T21" fmla="*/ 188 h 1202"/>
                  <a:gd name="T22" fmla="*/ 650 w 1096"/>
                  <a:gd name="T23" fmla="*/ 193 h 1202"/>
                  <a:gd name="T24" fmla="*/ 561 w 1096"/>
                  <a:gd name="T25" fmla="*/ 214 h 1202"/>
                  <a:gd name="T26" fmla="*/ 483 w 1096"/>
                  <a:gd name="T27" fmla="*/ 249 h 1202"/>
                  <a:gd name="T28" fmla="*/ 401 w 1096"/>
                  <a:gd name="T29" fmla="*/ 313 h 1202"/>
                  <a:gd name="T30" fmla="*/ 339 w 1096"/>
                  <a:gd name="T31" fmla="*/ 388 h 1202"/>
                  <a:gd name="T32" fmla="*/ 300 w 1096"/>
                  <a:gd name="T33" fmla="*/ 470 h 1202"/>
                  <a:gd name="T34" fmla="*/ 285 w 1096"/>
                  <a:gd name="T35" fmla="*/ 555 h 1202"/>
                  <a:gd name="T36" fmla="*/ 296 w 1096"/>
                  <a:gd name="T37" fmla="*/ 643 h 1202"/>
                  <a:gd name="T38" fmla="*/ 335 w 1096"/>
                  <a:gd name="T39" fmla="*/ 730 h 1202"/>
                  <a:gd name="T40" fmla="*/ 367 w 1096"/>
                  <a:gd name="T41" fmla="*/ 775 h 1202"/>
                  <a:gd name="T42" fmla="*/ 383 w 1096"/>
                  <a:gd name="T43" fmla="*/ 793 h 1202"/>
                  <a:gd name="T44" fmla="*/ 411 w 1096"/>
                  <a:gd name="T45" fmla="*/ 827 h 1202"/>
                  <a:gd name="T46" fmla="*/ 447 w 1096"/>
                  <a:gd name="T47" fmla="*/ 870 h 1202"/>
                  <a:gd name="T48" fmla="*/ 489 w 1096"/>
                  <a:gd name="T49" fmla="*/ 921 h 1202"/>
                  <a:gd name="T50" fmla="*/ 534 w 1096"/>
                  <a:gd name="T51" fmla="*/ 974 h 1202"/>
                  <a:gd name="T52" fmla="*/ 523 w 1096"/>
                  <a:gd name="T53" fmla="*/ 962 h 1202"/>
                  <a:gd name="T54" fmla="*/ 551 w 1096"/>
                  <a:gd name="T55" fmla="*/ 996 h 1202"/>
                  <a:gd name="T56" fmla="*/ 571 w 1096"/>
                  <a:gd name="T57" fmla="*/ 1020 h 1202"/>
                  <a:gd name="T58" fmla="*/ 578 w 1096"/>
                  <a:gd name="T59" fmla="*/ 1028 h 1202"/>
                  <a:gd name="T60" fmla="*/ 599 w 1096"/>
                  <a:gd name="T61" fmla="*/ 1071 h 1202"/>
                  <a:gd name="T62" fmla="*/ 596 w 1096"/>
                  <a:gd name="T63" fmla="*/ 1115 h 1202"/>
                  <a:gd name="T64" fmla="*/ 574 w 1096"/>
                  <a:gd name="T65" fmla="*/ 1158 h 1202"/>
                  <a:gd name="T66" fmla="*/ 536 w 1096"/>
                  <a:gd name="T67" fmla="*/ 1189 h 1202"/>
                  <a:gd name="T68" fmla="*/ 491 w 1096"/>
                  <a:gd name="T69" fmla="*/ 1202 h 1202"/>
                  <a:gd name="T70" fmla="*/ 447 w 1096"/>
                  <a:gd name="T71" fmla="*/ 1196 h 1202"/>
                  <a:gd name="T72" fmla="*/ 409 w 1096"/>
                  <a:gd name="T73" fmla="*/ 1168 h 1202"/>
                  <a:gd name="T74" fmla="*/ 390 w 1096"/>
                  <a:gd name="T75" fmla="*/ 1143 h 1202"/>
                  <a:gd name="T76" fmla="*/ 104 w 1096"/>
                  <a:gd name="T77" fmla="*/ 796 h 1202"/>
                  <a:gd name="T78" fmla="*/ 41 w 1096"/>
                  <a:gd name="T79" fmla="*/ 682 h 1202"/>
                  <a:gd name="T80" fmla="*/ 7 w 1096"/>
                  <a:gd name="T81" fmla="*/ 573 h 1202"/>
                  <a:gd name="T82" fmla="*/ 0 w 1096"/>
                  <a:gd name="T83" fmla="*/ 471 h 1202"/>
                  <a:gd name="T84" fmla="*/ 17 w 1096"/>
                  <a:gd name="T85" fmla="*/ 375 h 1202"/>
                  <a:gd name="T86" fmla="*/ 52 w 1096"/>
                  <a:gd name="T87" fmla="*/ 287 h 1202"/>
                  <a:gd name="T88" fmla="*/ 103 w 1096"/>
                  <a:gd name="T89" fmla="*/ 210 h 1202"/>
                  <a:gd name="T90" fmla="*/ 168 w 1096"/>
                  <a:gd name="T91" fmla="*/ 144 h 1202"/>
                  <a:gd name="T92" fmla="*/ 240 w 1096"/>
                  <a:gd name="T93" fmla="*/ 88 h 1202"/>
                  <a:gd name="T94" fmla="*/ 318 w 1096"/>
                  <a:gd name="T95" fmla="*/ 47 h 1202"/>
                  <a:gd name="T96" fmla="*/ 398 w 1096"/>
                  <a:gd name="T97" fmla="*/ 19 h 1202"/>
                  <a:gd name="T98" fmla="*/ 533 w 1096"/>
                  <a:gd name="T99" fmla="*/ 0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96" h="1202">
                    <a:moveTo>
                      <a:pt x="533" y="0"/>
                    </a:moveTo>
                    <a:lnTo>
                      <a:pt x="599" y="0"/>
                    </a:lnTo>
                    <a:lnTo>
                      <a:pt x="662" y="7"/>
                    </a:lnTo>
                    <a:lnTo>
                      <a:pt x="723" y="21"/>
                    </a:lnTo>
                    <a:lnTo>
                      <a:pt x="780" y="40"/>
                    </a:lnTo>
                    <a:lnTo>
                      <a:pt x="834" y="64"/>
                    </a:lnTo>
                    <a:lnTo>
                      <a:pt x="887" y="94"/>
                    </a:lnTo>
                    <a:lnTo>
                      <a:pt x="933" y="128"/>
                    </a:lnTo>
                    <a:lnTo>
                      <a:pt x="976" y="167"/>
                    </a:lnTo>
                    <a:lnTo>
                      <a:pt x="1014" y="210"/>
                    </a:lnTo>
                    <a:lnTo>
                      <a:pt x="1047" y="256"/>
                    </a:lnTo>
                    <a:lnTo>
                      <a:pt x="1075" y="307"/>
                    </a:lnTo>
                    <a:lnTo>
                      <a:pt x="1096" y="360"/>
                    </a:lnTo>
                    <a:lnTo>
                      <a:pt x="1071" y="325"/>
                    </a:lnTo>
                    <a:lnTo>
                      <a:pt x="1041" y="295"/>
                    </a:lnTo>
                    <a:lnTo>
                      <a:pt x="1007" y="268"/>
                    </a:lnTo>
                    <a:lnTo>
                      <a:pt x="968" y="245"/>
                    </a:lnTo>
                    <a:lnTo>
                      <a:pt x="927" y="226"/>
                    </a:lnTo>
                    <a:lnTo>
                      <a:pt x="883" y="210"/>
                    </a:lnTo>
                    <a:lnTo>
                      <a:pt x="838" y="199"/>
                    </a:lnTo>
                    <a:lnTo>
                      <a:pt x="791" y="192"/>
                    </a:lnTo>
                    <a:lnTo>
                      <a:pt x="743" y="188"/>
                    </a:lnTo>
                    <a:lnTo>
                      <a:pt x="696" y="188"/>
                    </a:lnTo>
                    <a:lnTo>
                      <a:pt x="650" y="193"/>
                    </a:lnTo>
                    <a:lnTo>
                      <a:pt x="605" y="202"/>
                    </a:lnTo>
                    <a:lnTo>
                      <a:pt x="561" y="214"/>
                    </a:lnTo>
                    <a:lnTo>
                      <a:pt x="521" y="229"/>
                    </a:lnTo>
                    <a:lnTo>
                      <a:pt x="483" y="249"/>
                    </a:lnTo>
                    <a:lnTo>
                      <a:pt x="440" y="280"/>
                    </a:lnTo>
                    <a:lnTo>
                      <a:pt x="401" y="313"/>
                    </a:lnTo>
                    <a:lnTo>
                      <a:pt x="368" y="349"/>
                    </a:lnTo>
                    <a:lnTo>
                      <a:pt x="339" y="388"/>
                    </a:lnTo>
                    <a:lnTo>
                      <a:pt x="317" y="427"/>
                    </a:lnTo>
                    <a:lnTo>
                      <a:pt x="300" y="470"/>
                    </a:lnTo>
                    <a:lnTo>
                      <a:pt x="289" y="512"/>
                    </a:lnTo>
                    <a:lnTo>
                      <a:pt x="285" y="555"/>
                    </a:lnTo>
                    <a:lnTo>
                      <a:pt x="287" y="600"/>
                    </a:lnTo>
                    <a:lnTo>
                      <a:pt x="296" y="643"/>
                    </a:lnTo>
                    <a:lnTo>
                      <a:pt x="312" y="687"/>
                    </a:lnTo>
                    <a:lnTo>
                      <a:pt x="335" y="730"/>
                    </a:lnTo>
                    <a:lnTo>
                      <a:pt x="366" y="773"/>
                    </a:lnTo>
                    <a:lnTo>
                      <a:pt x="367" y="775"/>
                    </a:lnTo>
                    <a:lnTo>
                      <a:pt x="373" y="782"/>
                    </a:lnTo>
                    <a:lnTo>
                      <a:pt x="383" y="793"/>
                    </a:lnTo>
                    <a:lnTo>
                      <a:pt x="396" y="809"/>
                    </a:lnTo>
                    <a:lnTo>
                      <a:pt x="411" y="827"/>
                    </a:lnTo>
                    <a:lnTo>
                      <a:pt x="429" y="847"/>
                    </a:lnTo>
                    <a:lnTo>
                      <a:pt x="447" y="870"/>
                    </a:lnTo>
                    <a:lnTo>
                      <a:pt x="468" y="896"/>
                    </a:lnTo>
                    <a:lnTo>
                      <a:pt x="489" y="921"/>
                    </a:lnTo>
                    <a:lnTo>
                      <a:pt x="511" y="948"/>
                    </a:lnTo>
                    <a:lnTo>
                      <a:pt x="534" y="974"/>
                    </a:lnTo>
                    <a:lnTo>
                      <a:pt x="556" y="999"/>
                    </a:lnTo>
                    <a:lnTo>
                      <a:pt x="523" y="962"/>
                    </a:lnTo>
                    <a:lnTo>
                      <a:pt x="538" y="980"/>
                    </a:lnTo>
                    <a:lnTo>
                      <a:pt x="551" y="996"/>
                    </a:lnTo>
                    <a:lnTo>
                      <a:pt x="562" y="1009"/>
                    </a:lnTo>
                    <a:lnTo>
                      <a:pt x="571" y="1020"/>
                    </a:lnTo>
                    <a:lnTo>
                      <a:pt x="577" y="1026"/>
                    </a:lnTo>
                    <a:lnTo>
                      <a:pt x="578" y="1028"/>
                    </a:lnTo>
                    <a:lnTo>
                      <a:pt x="591" y="1049"/>
                    </a:lnTo>
                    <a:lnTo>
                      <a:pt x="599" y="1071"/>
                    </a:lnTo>
                    <a:lnTo>
                      <a:pt x="600" y="1094"/>
                    </a:lnTo>
                    <a:lnTo>
                      <a:pt x="596" y="1115"/>
                    </a:lnTo>
                    <a:lnTo>
                      <a:pt x="588" y="1137"/>
                    </a:lnTo>
                    <a:lnTo>
                      <a:pt x="574" y="1158"/>
                    </a:lnTo>
                    <a:lnTo>
                      <a:pt x="556" y="1176"/>
                    </a:lnTo>
                    <a:lnTo>
                      <a:pt x="536" y="1189"/>
                    </a:lnTo>
                    <a:lnTo>
                      <a:pt x="514" y="1199"/>
                    </a:lnTo>
                    <a:lnTo>
                      <a:pt x="491" y="1202"/>
                    </a:lnTo>
                    <a:lnTo>
                      <a:pt x="469" y="1202"/>
                    </a:lnTo>
                    <a:lnTo>
                      <a:pt x="447" y="1196"/>
                    </a:lnTo>
                    <a:lnTo>
                      <a:pt x="428" y="1184"/>
                    </a:lnTo>
                    <a:lnTo>
                      <a:pt x="409" y="1168"/>
                    </a:lnTo>
                    <a:lnTo>
                      <a:pt x="352" y="1098"/>
                    </a:lnTo>
                    <a:lnTo>
                      <a:pt x="390" y="1143"/>
                    </a:lnTo>
                    <a:lnTo>
                      <a:pt x="149" y="855"/>
                    </a:lnTo>
                    <a:lnTo>
                      <a:pt x="104" y="796"/>
                    </a:lnTo>
                    <a:lnTo>
                      <a:pt x="69" y="739"/>
                    </a:lnTo>
                    <a:lnTo>
                      <a:pt x="41" y="682"/>
                    </a:lnTo>
                    <a:lnTo>
                      <a:pt x="21" y="628"/>
                    </a:lnTo>
                    <a:lnTo>
                      <a:pt x="7" y="573"/>
                    </a:lnTo>
                    <a:lnTo>
                      <a:pt x="1" y="522"/>
                    </a:lnTo>
                    <a:lnTo>
                      <a:pt x="0" y="471"/>
                    </a:lnTo>
                    <a:lnTo>
                      <a:pt x="6" y="421"/>
                    </a:lnTo>
                    <a:lnTo>
                      <a:pt x="17" y="375"/>
                    </a:lnTo>
                    <a:lnTo>
                      <a:pt x="33" y="331"/>
                    </a:lnTo>
                    <a:lnTo>
                      <a:pt x="52" y="287"/>
                    </a:lnTo>
                    <a:lnTo>
                      <a:pt x="77" y="248"/>
                    </a:lnTo>
                    <a:lnTo>
                      <a:pt x="103" y="210"/>
                    </a:lnTo>
                    <a:lnTo>
                      <a:pt x="135" y="175"/>
                    </a:lnTo>
                    <a:lnTo>
                      <a:pt x="168" y="144"/>
                    </a:lnTo>
                    <a:lnTo>
                      <a:pt x="203" y="115"/>
                    </a:lnTo>
                    <a:lnTo>
                      <a:pt x="240" y="88"/>
                    </a:lnTo>
                    <a:lnTo>
                      <a:pt x="279" y="65"/>
                    </a:lnTo>
                    <a:lnTo>
                      <a:pt x="318" y="47"/>
                    </a:lnTo>
                    <a:lnTo>
                      <a:pt x="358" y="31"/>
                    </a:lnTo>
                    <a:lnTo>
                      <a:pt x="398" y="19"/>
                    </a:lnTo>
                    <a:lnTo>
                      <a:pt x="466" y="6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11"/>
              <p:cNvSpPr>
                <a:spLocks noEditPoints="1"/>
              </p:cNvSpPr>
              <p:nvPr userDrawn="1"/>
            </p:nvSpPr>
            <p:spPr bwMode="auto">
              <a:xfrm>
                <a:off x="7675563" y="4867276"/>
                <a:ext cx="52388" cy="50800"/>
              </a:xfrm>
              <a:custGeom>
                <a:avLst/>
                <a:gdLst>
                  <a:gd name="T0" fmla="*/ 51 w 130"/>
                  <a:gd name="T1" fmla="*/ 60 h 128"/>
                  <a:gd name="T2" fmla="*/ 70 w 130"/>
                  <a:gd name="T3" fmla="*/ 60 h 128"/>
                  <a:gd name="T4" fmla="*/ 77 w 130"/>
                  <a:gd name="T5" fmla="*/ 59 h 128"/>
                  <a:gd name="T6" fmla="*/ 82 w 130"/>
                  <a:gd name="T7" fmla="*/ 55 h 128"/>
                  <a:gd name="T8" fmla="*/ 83 w 130"/>
                  <a:gd name="T9" fmla="*/ 48 h 128"/>
                  <a:gd name="T10" fmla="*/ 82 w 130"/>
                  <a:gd name="T11" fmla="*/ 42 h 128"/>
                  <a:gd name="T12" fmla="*/ 77 w 130"/>
                  <a:gd name="T13" fmla="*/ 38 h 128"/>
                  <a:gd name="T14" fmla="*/ 71 w 130"/>
                  <a:gd name="T15" fmla="*/ 37 h 128"/>
                  <a:gd name="T16" fmla="*/ 51 w 130"/>
                  <a:gd name="T17" fmla="*/ 37 h 128"/>
                  <a:gd name="T18" fmla="*/ 68 w 130"/>
                  <a:gd name="T19" fmla="*/ 28 h 128"/>
                  <a:gd name="T20" fmla="*/ 89 w 130"/>
                  <a:gd name="T21" fmla="*/ 32 h 128"/>
                  <a:gd name="T22" fmla="*/ 95 w 130"/>
                  <a:gd name="T23" fmla="*/ 48 h 128"/>
                  <a:gd name="T24" fmla="*/ 90 w 130"/>
                  <a:gd name="T25" fmla="*/ 63 h 128"/>
                  <a:gd name="T26" fmla="*/ 76 w 130"/>
                  <a:gd name="T27" fmla="*/ 69 h 128"/>
                  <a:gd name="T28" fmla="*/ 84 w 130"/>
                  <a:gd name="T29" fmla="*/ 101 h 128"/>
                  <a:gd name="T30" fmla="*/ 51 w 130"/>
                  <a:gd name="T31" fmla="*/ 69 h 128"/>
                  <a:gd name="T32" fmla="*/ 40 w 130"/>
                  <a:gd name="T33" fmla="*/ 101 h 128"/>
                  <a:gd name="T34" fmla="*/ 66 w 130"/>
                  <a:gd name="T35" fmla="*/ 11 h 128"/>
                  <a:gd name="T36" fmla="*/ 34 w 130"/>
                  <a:gd name="T37" fmla="*/ 20 h 128"/>
                  <a:gd name="T38" fmla="*/ 16 w 130"/>
                  <a:gd name="T39" fmla="*/ 47 h 128"/>
                  <a:gd name="T40" fmla="*/ 16 w 130"/>
                  <a:gd name="T41" fmla="*/ 82 h 128"/>
                  <a:gd name="T42" fmla="*/ 34 w 130"/>
                  <a:gd name="T43" fmla="*/ 107 h 128"/>
                  <a:gd name="T44" fmla="*/ 66 w 130"/>
                  <a:gd name="T45" fmla="*/ 117 h 128"/>
                  <a:gd name="T46" fmla="*/ 96 w 130"/>
                  <a:gd name="T47" fmla="*/ 107 h 128"/>
                  <a:gd name="T48" fmla="*/ 115 w 130"/>
                  <a:gd name="T49" fmla="*/ 82 h 128"/>
                  <a:gd name="T50" fmla="*/ 115 w 130"/>
                  <a:gd name="T51" fmla="*/ 47 h 128"/>
                  <a:gd name="T52" fmla="*/ 96 w 130"/>
                  <a:gd name="T53" fmla="*/ 20 h 128"/>
                  <a:gd name="T54" fmla="*/ 66 w 130"/>
                  <a:gd name="T55" fmla="*/ 11 h 128"/>
                  <a:gd name="T56" fmla="*/ 85 w 130"/>
                  <a:gd name="T57" fmla="*/ 3 h 128"/>
                  <a:gd name="T58" fmla="*/ 118 w 130"/>
                  <a:gd name="T59" fmla="*/ 25 h 128"/>
                  <a:gd name="T60" fmla="*/ 130 w 130"/>
                  <a:gd name="T61" fmla="*/ 64 h 128"/>
                  <a:gd name="T62" fmla="*/ 118 w 130"/>
                  <a:gd name="T63" fmla="*/ 102 h 128"/>
                  <a:gd name="T64" fmla="*/ 85 w 130"/>
                  <a:gd name="T65" fmla="*/ 125 h 128"/>
                  <a:gd name="T66" fmla="*/ 45 w 130"/>
                  <a:gd name="T67" fmla="*/ 125 h 128"/>
                  <a:gd name="T68" fmla="*/ 13 w 130"/>
                  <a:gd name="T69" fmla="*/ 102 h 128"/>
                  <a:gd name="T70" fmla="*/ 0 w 130"/>
                  <a:gd name="T71" fmla="*/ 64 h 128"/>
                  <a:gd name="T72" fmla="*/ 13 w 130"/>
                  <a:gd name="T73" fmla="*/ 25 h 128"/>
                  <a:gd name="T74" fmla="*/ 45 w 130"/>
                  <a:gd name="T75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0" h="128">
                    <a:moveTo>
                      <a:pt x="51" y="37"/>
                    </a:moveTo>
                    <a:lnTo>
                      <a:pt x="51" y="60"/>
                    </a:lnTo>
                    <a:lnTo>
                      <a:pt x="66" y="60"/>
                    </a:lnTo>
                    <a:lnTo>
                      <a:pt x="70" y="60"/>
                    </a:lnTo>
                    <a:lnTo>
                      <a:pt x="73" y="59"/>
                    </a:lnTo>
                    <a:lnTo>
                      <a:pt x="77" y="59"/>
                    </a:lnTo>
                    <a:lnTo>
                      <a:pt x="79" y="56"/>
                    </a:lnTo>
                    <a:lnTo>
                      <a:pt x="82" y="55"/>
                    </a:lnTo>
                    <a:lnTo>
                      <a:pt x="83" y="52"/>
                    </a:lnTo>
                    <a:lnTo>
                      <a:pt x="83" y="48"/>
                    </a:lnTo>
                    <a:lnTo>
                      <a:pt x="83" y="44"/>
                    </a:lnTo>
                    <a:lnTo>
                      <a:pt x="82" y="42"/>
                    </a:lnTo>
                    <a:lnTo>
                      <a:pt x="79" y="40"/>
                    </a:lnTo>
                    <a:lnTo>
                      <a:pt x="77" y="38"/>
                    </a:lnTo>
                    <a:lnTo>
                      <a:pt x="73" y="37"/>
                    </a:lnTo>
                    <a:lnTo>
                      <a:pt x="71" y="37"/>
                    </a:lnTo>
                    <a:lnTo>
                      <a:pt x="67" y="37"/>
                    </a:lnTo>
                    <a:lnTo>
                      <a:pt x="51" y="37"/>
                    </a:lnTo>
                    <a:close/>
                    <a:moveTo>
                      <a:pt x="40" y="28"/>
                    </a:moveTo>
                    <a:lnTo>
                      <a:pt x="68" y="28"/>
                    </a:lnTo>
                    <a:lnTo>
                      <a:pt x="81" y="29"/>
                    </a:lnTo>
                    <a:lnTo>
                      <a:pt x="89" y="32"/>
                    </a:lnTo>
                    <a:lnTo>
                      <a:pt x="94" y="38"/>
                    </a:lnTo>
                    <a:lnTo>
                      <a:pt x="95" y="48"/>
                    </a:lnTo>
                    <a:lnTo>
                      <a:pt x="94" y="56"/>
                    </a:lnTo>
                    <a:lnTo>
                      <a:pt x="90" y="63"/>
                    </a:lnTo>
                    <a:lnTo>
                      <a:pt x="83" y="66"/>
                    </a:lnTo>
                    <a:lnTo>
                      <a:pt x="76" y="69"/>
                    </a:lnTo>
                    <a:lnTo>
                      <a:pt x="98" y="101"/>
                    </a:lnTo>
                    <a:lnTo>
                      <a:pt x="84" y="101"/>
                    </a:lnTo>
                    <a:lnTo>
                      <a:pt x="65" y="69"/>
                    </a:lnTo>
                    <a:lnTo>
                      <a:pt x="51" y="69"/>
                    </a:lnTo>
                    <a:lnTo>
                      <a:pt x="51" y="101"/>
                    </a:lnTo>
                    <a:lnTo>
                      <a:pt x="40" y="101"/>
                    </a:lnTo>
                    <a:lnTo>
                      <a:pt x="40" y="28"/>
                    </a:lnTo>
                    <a:close/>
                    <a:moveTo>
                      <a:pt x="66" y="11"/>
                    </a:moveTo>
                    <a:lnTo>
                      <a:pt x="49" y="13"/>
                    </a:lnTo>
                    <a:lnTo>
                      <a:pt x="34" y="20"/>
                    </a:lnTo>
                    <a:lnTo>
                      <a:pt x="23" y="32"/>
                    </a:lnTo>
                    <a:lnTo>
                      <a:pt x="16" y="47"/>
                    </a:lnTo>
                    <a:lnTo>
                      <a:pt x="14" y="64"/>
                    </a:lnTo>
                    <a:lnTo>
                      <a:pt x="16" y="82"/>
                    </a:lnTo>
                    <a:lnTo>
                      <a:pt x="23" y="96"/>
                    </a:lnTo>
                    <a:lnTo>
                      <a:pt x="34" y="107"/>
                    </a:lnTo>
                    <a:lnTo>
                      <a:pt x="49" y="114"/>
                    </a:lnTo>
                    <a:lnTo>
                      <a:pt x="66" y="117"/>
                    </a:lnTo>
                    <a:lnTo>
                      <a:pt x="82" y="114"/>
                    </a:lnTo>
                    <a:lnTo>
                      <a:pt x="96" y="107"/>
                    </a:lnTo>
                    <a:lnTo>
                      <a:pt x="107" y="96"/>
                    </a:lnTo>
                    <a:lnTo>
                      <a:pt x="115" y="82"/>
                    </a:lnTo>
                    <a:lnTo>
                      <a:pt x="118" y="64"/>
                    </a:lnTo>
                    <a:lnTo>
                      <a:pt x="115" y="47"/>
                    </a:lnTo>
                    <a:lnTo>
                      <a:pt x="107" y="32"/>
                    </a:lnTo>
                    <a:lnTo>
                      <a:pt x="96" y="20"/>
                    </a:lnTo>
                    <a:lnTo>
                      <a:pt x="82" y="13"/>
                    </a:lnTo>
                    <a:lnTo>
                      <a:pt x="66" y="11"/>
                    </a:lnTo>
                    <a:close/>
                    <a:moveTo>
                      <a:pt x="66" y="0"/>
                    </a:moveTo>
                    <a:lnTo>
                      <a:pt x="85" y="3"/>
                    </a:lnTo>
                    <a:lnTo>
                      <a:pt x="104" y="12"/>
                    </a:lnTo>
                    <a:lnTo>
                      <a:pt x="118" y="25"/>
                    </a:lnTo>
                    <a:lnTo>
                      <a:pt x="127" y="43"/>
                    </a:lnTo>
                    <a:lnTo>
                      <a:pt x="130" y="64"/>
                    </a:lnTo>
                    <a:lnTo>
                      <a:pt x="127" y="84"/>
                    </a:lnTo>
                    <a:lnTo>
                      <a:pt x="118" y="102"/>
                    </a:lnTo>
                    <a:lnTo>
                      <a:pt x="104" y="116"/>
                    </a:lnTo>
                    <a:lnTo>
                      <a:pt x="85" y="125"/>
                    </a:lnTo>
                    <a:lnTo>
                      <a:pt x="66" y="128"/>
                    </a:lnTo>
                    <a:lnTo>
                      <a:pt x="45" y="125"/>
                    </a:lnTo>
                    <a:lnTo>
                      <a:pt x="27" y="116"/>
                    </a:lnTo>
                    <a:lnTo>
                      <a:pt x="13" y="102"/>
                    </a:lnTo>
                    <a:lnTo>
                      <a:pt x="4" y="84"/>
                    </a:lnTo>
                    <a:lnTo>
                      <a:pt x="0" y="64"/>
                    </a:lnTo>
                    <a:lnTo>
                      <a:pt x="4" y="43"/>
                    </a:lnTo>
                    <a:lnTo>
                      <a:pt x="13" y="25"/>
                    </a:lnTo>
                    <a:lnTo>
                      <a:pt x="27" y="12"/>
                    </a:lnTo>
                    <a:lnTo>
                      <a:pt x="45" y="3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 userDrawn="1"/>
            </p:nvSpPr>
            <p:spPr bwMode="auto">
              <a:xfrm>
                <a:off x="6591301" y="4867276"/>
                <a:ext cx="52388" cy="50800"/>
              </a:xfrm>
              <a:custGeom>
                <a:avLst/>
                <a:gdLst>
                  <a:gd name="T0" fmla="*/ 51 w 130"/>
                  <a:gd name="T1" fmla="*/ 60 h 128"/>
                  <a:gd name="T2" fmla="*/ 69 w 130"/>
                  <a:gd name="T3" fmla="*/ 60 h 128"/>
                  <a:gd name="T4" fmla="*/ 75 w 130"/>
                  <a:gd name="T5" fmla="*/ 59 h 128"/>
                  <a:gd name="T6" fmla="*/ 81 w 130"/>
                  <a:gd name="T7" fmla="*/ 55 h 128"/>
                  <a:gd name="T8" fmla="*/ 82 w 130"/>
                  <a:gd name="T9" fmla="*/ 48 h 128"/>
                  <a:gd name="T10" fmla="*/ 81 w 130"/>
                  <a:gd name="T11" fmla="*/ 42 h 128"/>
                  <a:gd name="T12" fmla="*/ 76 w 130"/>
                  <a:gd name="T13" fmla="*/ 38 h 128"/>
                  <a:gd name="T14" fmla="*/ 70 w 130"/>
                  <a:gd name="T15" fmla="*/ 37 h 128"/>
                  <a:gd name="T16" fmla="*/ 51 w 130"/>
                  <a:gd name="T17" fmla="*/ 37 h 128"/>
                  <a:gd name="T18" fmla="*/ 68 w 130"/>
                  <a:gd name="T19" fmla="*/ 28 h 128"/>
                  <a:gd name="T20" fmla="*/ 88 w 130"/>
                  <a:gd name="T21" fmla="*/ 32 h 128"/>
                  <a:gd name="T22" fmla="*/ 94 w 130"/>
                  <a:gd name="T23" fmla="*/ 48 h 128"/>
                  <a:gd name="T24" fmla="*/ 88 w 130"/>
                  <a:gd name="T25" fmla="*/ 63 h 128"/>
                  <a:gd name="T26" fmla="*/ 75 w 130"/>
                  <a:gd name="T27" fmla="*/ 69 h 128"/>
                  <a:gd name="T28" fmla="*/ 83 w 130"/>
                  <a:gd name="T29" fmla="*/ 101 h 128"/>
                  <a:gd name="T30" fmla="*/ 51 w 130"/>
                  <a:gd name="T31" fmla="*/ 69 h 128"/>
                  <a:gd name="T32" fmla="*/ 40 w 130"/>
                  <a:gd name="T33" fmla="*/ 101 h 128"/>
                  <a:gd name="T34" fmla="*/ 64 w 130"/>
                  <a:gd name="T35" fmla="*/ 11 h 128"/>
                  <a:gd name="T36" fmla="*/ 34 w 130"/>
                  <a:gd name="T37" fmla="*/ 20 h 128"/>
                  <a:gd name="T38" fmla="*/ 14 w 130"/>
                  <a:gd name="T39" fmla="*/ 47 h 128"/>
                  <a:gd name="T40" fmla="*/ 14 w 130"/>
                  <a:gd name="T41" fmla="*/ 82 h 128"/>
                  <a:gd name="T42" fmla="*/ 34 w 130"/>
                  <a:gd name="T43" fmla="*/ 107 h 128"/>
                  <a:gd name="T44" fmla="*/ 64 w 130"/>
                  <a:gd name="T45" fmla="*/ 117 h 128"/>
                  <a:gd name="T46" fmla="*/ 96 w 130"/>
                  <a:gd name="T47" fmla="*/ 107 h 128"/>
                  <a:gd name="T48" fmla="*/ 114 w 130"/>
                  <a:gd name="T49" fmla="*/ 82 h 128"/>
                  <a:gd name="T50" fmla="*/ 114 w 130"/>
                  <a:gd name="T51" fmla="*/ 47 h 128"/>
                  <a:gd name="T52" fmla="*/ 96 w 130"/>
                  <a:gd name="T53" fmla="*/ 20 h 128"/>
                  <a:gd name="T54" fmla="*/ 64 w 130"/>
                  <a:gd name="T55" fmla="*/ 11 h 128"/>
                  <a:gd name="T56" fmla="*/ 85 w 130"/>
                  <a:gd name="T57" fmla="*/ 3 h 128"/>
                  <a:gd name="T58" fmla="*/ 117 w 130"/>
                  <a:gd name="T59" fmla="*/ 25 h 128"/>
                  <a:gd name="T60" fmla="*/ 130 w 130"/>
                  <a:gd name="T61" fmla="*/ 64 h 128"/>
                  <a:gd name="T62" fmla="*/ 117 w 130"/>
                  <a:gd name="T63" fmla="*/ 102 h 128"/>
                  <a:gd name="T64" fmla="*/ 85 w 130"/>
                  <a:gd name="T65" fmla="*/ 125 h 128"/>
                  <a:gd name="T66" fmla="*/ 45 w 130"/>
                  <a:gd name="T67" fmla="*/ 125 h 128"/>
                  <a:gd name="T68" fmla="*/ 12 w 130"/>
                  <a:gd name="T69" fmla="*/ 102 h 128"/>
                  <a:gd name="T70" fmla="*/ 0 w 130"/>
                  <a:gd name="T71" fmla="*/ 64 h 128"/>
                  <a:gd name="T72" fmla="*/ 12 w 130"/>
                  <a:gd name="T73" fmla="*/ 25 h 128"/>
                  <a:gd name="T74" fmla="*/ 45 w 130"/>
                  <a:gd name="T75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0" h="128">
                    <a:moveTo>
                      <a:pt x="51" y="37"/>
                    </a:moveTo>
                    <a:lnTo>
                      <a:pt x="51" y="60"/>
                    </a:lnTo>
                    <a:lnTo>
                      <a:pt x="64" y="60"/>
                    </a:lnTo>
                    <a:lnTo>
                      <a:pt x="69" y="60"/>
                    </a:lnTo>
                    <a:lnTo>
                      <a:pt x="73" y="59"/>
                    </a:lnTo>
                    <a:lnTo>
                      <a:pt x="75" y="59"/>
                    </a:lnTo>
                    <a:lnTo>
                      <a:pt x="79" y="56"/>
                    </a:lnTo>
                    <a:lnTo>
                      <a:pt x="81" y="55"/>
                    </a:lnTo>
                    <a:lnTo>
                      <a:pt x="82" y="52"/>
                    </a:lnTo>
                    <a:lnTo>
                      <a:pt x="82" y="48"/>
                    </a:lnTo>
                    <a:lnTo>
                      <a:pt x="82" y="44"/>
                    </a:lnTo>
                    <a:lnTo>
                      <a:pt x="81" y="42"/>
                    </a:lnTo>
                    <a:lnTo>
                      <a:pt x="79" y="40"/>
                    </a:lnTo>
                    <a:lnTo>
                      <a:pt x="76" y="38"/>
                    </a:lnTo>
                    <a:lnTo>
                      <a:pt x="73" y="37"/>
                    </a:lnTo>
                    <a:lnTo>
                      <a:pt x="70" y="37"/>
                    </a:lnTo>
                    <a:lnTo>
                      <a:pt x="66" y="37"/>
                    </a:lnTo>
                    <a:lnTo>
                      <a:pt x="51" y="37"/>
                    </a:lnTo>
                    <a:close/>
                    <a:moveTo>
                      <a:pt x="40" y="28"/>
                    </a:moveTo>
                    <a:lnTo>
                      <a:pt x="68" y="28"/>
                    </a:lnTo>
                    <a:lnTo>
                      <a:pt x="80" y="29"/>
                    </a:lnTo>
                    <a:lnTo>
                      <a:pt x="88" y="32"/>
                    </a:lnTo>
                    <a:lnTo>
                      <a:pt x="93" y="38"/>
                    </a:lnTo>
                    <a:lnTo>
                      <a:pt x="94" y="48"/>
                    </a:lnTo>
                    <a:lnTo>
                      <a:pt x="93" y="56"/>
                    </a:lnTo>
                    <a:lnTo>
                      <a:pt x="88" y="63"/>
                    </a:lnTo>
                    <a:lnTo>
                      <a:pt x="82" y="66"/>
                    </a:lnTo>
                    <a:lnTo>
                      <a:pt x="75" y="69"/>
                    </a:lnTo>
                    <a:lnTo>
                      <a:pt x="96" y="101"/>
                    </a:lnTo>
                    <a:lnTo>
                      <a:pt x="83" y="101"/>
                    </a:lnTo>
                    <a:lnTo>
                      <a:pt x="64" y="69"/>
                    </a:lnTo>
                    <a:lnTo>
                      <a:pt x="51" y="69"/>
                    </a:lnTo>
                    <a:lnTo>
                      <a:pt x="51" y="101"/>
                    </a:lnTo>
                    <a:lnTo>
                      <a:pt x="40" y="101"/>
                    </a:lnTo>
                    <a:lnTo>
                      <a:pt x="40" y="28"/>
                    </a:lnTo>
                    <a:close/>
                    <a:moveTo>
                      <a:pt x="64" y="11"/>
                    </a:moveTo>
                    <a:lnTo>
                      <a:pt x="48" y="13"/>
                    </a:lnTo>
                    <a:lnTo>
                      <a:pt x="34" y="20"/>
                    </a:lnTo>
                    <a:lnTo>
                      <a:pt x="22" y="32"/>
                    </a:lnTo>
                    <a:lnTo>
                      <a:pt x="14" y="47"/>
                    </a:lnTo>
                    <a:lnTo>
                      <a:pt x="12" y="64"/>
                    </a:lnTo>
                    <a:lnTo>
                      <a:pt x="14" y="82"/>
                    </a:lnTo>
                    <a:lnTo>
                      <a:pt x="22" y="96"/>
                    </a:lnTo>
                    <a:lnTo>
                      <a:pt x="34" y="107"/>
                    </a:lnTo>
                    <a:lnTo>
                      <a:pt x="48" y="114"/>
                    </a:lnTo>
                    <a:lnTo>
                      <a:pt x="64" y="117"/>
                    </a:lnTo>
                    <a:lnTo>
                      <a:pt x="81" y="114"/>
                    </a:lnTo>
                    <a:lnTo>
                      <a:pt x="96" y="107"/>
                    </a:lnTo>
                    <a:lnTo>
                      <a:pt x="107" y="96"/>
                    </a:lnTo>
                    <a:lnTo>
                      <a:pt x="114" y="82"/>
                    </a:lnTo>
                    <a:lnTo>
                      <a:pt x="116" y="64"/>
                    </a:lnTo>
                    <a:lnTo>
                      <a:pt x="114" y="47"/>
                    </a:lnTo>
                    <a:lnTo>
                      <a:pt x="107" y="32"/>
                    </a:lnTo>
                    <a:lnTo>
                      <a:pt x="96" y="20"/>
                    </a:lnTo>
                    <a:lnTo>
                      <a:pt x="81" y="13"/>
                    </a:lnTo>
                    <a:lnTo>
                      <a:pt x="64" y="11"/>
                    </a:lnTo>
                    <a:close/>
                    <a:moveTo>
                      <a:pt x="64" y="0"/>
                    </a:moveTo>
                    <a:lnTo>
                      <a:pt x="85" y="3"/>
                    </a:lnTo>
                    <a:lnTo>
                      <a:pt x="103" y="12"/>
                    </a:lnTo>
                    <a:lnTo>
                      <a:pt x="117" y="25"/>
                    </a:lnTo>
                    <a:lnTo>
                      <a:pt x="126" y="43"/>
                    </a:lnTo>
                    <a:lnTo>
                      <a:pt x="130" y="64"/>
                    </a:lnTo>
                    <a:lnTo>
                      <a:pt x="126" y="84"/>
                    </a:lnTo>
                    <a:lnTo>
                      <a:pt x="117" y="102"/>
                    </a:lnTo>
                    <a:lnTo>
                      <a:pt x="103" y="116"/>
                    </a:lnTo>
                    <a:lnTo>
                      <a:pt x="85" y="125"/>
                    </a:lnTo>
                    <a:lnTo>
                      <a:pt x="64" y="128"/>
                    </a:lnTo>
                    <a:lnTo>
                      <a:pt x="45" y="125"/>
                    </a:lnTo>
                    <a:lnTo>
                      <a:pt x="26" y="116"/>
                    </a:lnTo>
                    <a:lnTo>
                      <a:pt x="12" y="102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3"/>
                    </a:lnTo>
                    <a:lnTo>
                      <a:pt x="12" y="25"/>
                    </a:lnTo>
                    <a:lnTo>
                      <a:pt x="26" y="12"/>
                    </a:lnTo>
                    <a:lnTo>
                      <a:pt x="45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452630" y="1091866"/>
            <a:ext cx="4114798" cy="3849633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spcBef>
                <a:spcPts val="200"/>
              </a:spcBef>
              <a:buClr>
                <a:schemeClr val="bg1"/>
              </a:buClr>
              <a:defRPr sz="1600" baseline="0">
                <a:solidFill>
                  <a:schemeClr val="bg1"/>
                </a:solidFill>
              </a:defRPr>
            </a:lvl1pPr>
            <a:lvl2pPr>
              <a:lnSpc>
                <a:spcPct val="85000"/>
              </a:lnSpc>
              <a:spcBef>
                <a:spcPts val="2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lnSpc>
                <a:spcPct val="85000"/>
              </a:lnSpc>
              <a:spcBef>
                <a:spcPts val="2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lnSpc>
                <a:spcPct val="85000"/>
              </a:lnSpc>
              <a:spcBef>
                <a:spcPts val="2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lnSpc>
                <a:spcPct val="85000"/>
              </a:lnSpc>
              <a:spcBef>
                <a:spcPts val="2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bullets to show what is going on in the market</a:t>
            </a:r>
          </a:p>
        </p:txBody>
      </p:sp>
    </p:spTree>
    <p:extLst>
      <p:ext uri="{BB962C8B-B14F-4D97-AF65-F5344CB8AC3E}">
        <p14:creationId xmlns:p14="http://schemas.microsoft.com/office/powerpoint/2010/main" val="124413831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3872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2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675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B0C6AF5C-E29A-9E49-801E-0A1C09DFDE5F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BFF7639-E4DF-3741-90C7-2DFCD9D26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pic>
        <p:nvPicPr>
          <p:cNvPr id="6" name="Picture 5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43AE3E76-C4CC-8245-858F-A891F08C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1" r="33611" b="20040"/>
          <a:stretch/>
        </p:blipFill>
        <p:spPr>
          <a:xfrm>
            <a:off x="4561295" y="-6045"/>
            <a:ext cx="4582705" cy="5149545"/>
          </a:xfrm>
          <a:prstGeom prst="rect">
            <a:avLst/>
          </a:prstGeom>
        </p:spPr>
      </p:pic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3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0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039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49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862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08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67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27248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7375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6306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747700-F3DC-564E-BB0C-85DD528CF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57550" y="0"/>
            <a:ext cx="5886750" cy="5143500"/>
          </a:xfrm>
          <a:custGeom>
            <a:avLst/>
            <a:gdLst>
              <a:gd name="connsiteX0" fmla="*/ 0 w 5886450"/>
              <a:gd name="connsiteY0" fmla="*/ 5143500 h 5143500"/>
              <a:gd name="connsiteX1" fmla="*/ 2146485 w 5886450"/>
              <a:gd name="connsiteY1" fmla="*/ 0 h 5143500"/>
              <a:gd name="connsiteX2" fmla="*/ 3739965 w 5886450"/>
              <a:gd name="connsiteY2" fmla="*/ 0 h 5143500"/>
              <a:gd name="connsiteX3" fmla="*/ 5886450 w 5886450"/>
              <a:gd name="connsiteY3" fmla="*/ 5143500 h 5143500"/>
              <a:gd name="connsiteX4" fmla="*/ 0 w 5886450"/>
              <a:gd name="connsiteY4" fmla="*/ 5143500 h 5143500"/>
              <a:gd name="connsiteX0" fmla="*/ 0 w 5891494"/>
              <a:gd name="connsiteY0" fmla="*/ 5143500 h 5143500"/>
              <a:gd name="connsiteX1" fmla="*/ 2146485 w 5891494"/>
              <a:gd name="connsiteY1" fmla="*/ 0 h 5143500"/>
              <a:gd name="connsiteX2" fmla="*/ 5891494 w 5891494"/>
              <a:gd name="connsiteY2" fmla="*/ 7684 h 5143500"/>
              <a:gd name="connsiteX3" fmla="*/ 5886450 w 5891494"/>
              <a:gd name="connsiteY3" fmla="*/ 5143500 h 5143500"/>
              <a:gd name="connsiteX4" fmla="*/ 0 w 5891494"/>
              <a:gd name="connsiteY4" fmla="*/ 5143500 h 5143500"/>
              <a:gd name="connsiteX0" fmla="*/ 0 w 5891494"/>
              <a:gd name="connsiteY0" fmla="*/ 5143500 h 5143500"/>
              <a:gd name="connsiteX1" fmla="*/ 2937940 w 5891494"/>
              <a:gd name="connsiteY1" fmla="*/ 0 h 5143500"/>
              <a:gd name="connsiteX2" fmla="*/ 5891494 w 5891494"/>
              <a:gd name="connsiteY2" fmla="*/ 7684 h 5143500"/>
              <a:gd name="connsiteX3" fmla="*/ 5886450 w 5891494"/>
              <a:gd name="connsiteY3" fmla="*/ 5143500 h 5143500"/>
              <a:gd name="connsiteX4" fmla="*/ 0 w 5891494"/>
              <a:gd name="connsiteY4" fmla="*/ 5143500 h 5143500"/>
              <a:gd name="connsiteX0" fmla="*/ 0 w 5886750"/>
              <a:gd name="connsiteY0" fmla="*/ 5158868 h 5158868"/>
              <a:gd name="connsiteX1" fmla="*/ 2937940 w 5886750"/>
              <a:gd name="connsiteY1" fmla="*/ 15368 h 5158868"/>
              <a:gd name="connsiteX2" fmla="*/ 5883810 w 5886750"/>
              <a:gd name="connsiteY2" fmla="*/ 0 h 5158868"/>
              <a:gd name="connsiteX3" fmla="*/ 5886450 w 5886750"/>
              <a:gd name="connsiteY3" fmla="*/ 5158868 h 5158868"/>
              <a:gd name="connsiteX4" fmla="*/ 0 w 5886750"/>
              <a:gd name="connsiteY4" fmla="*/ 5158868 h 5158868"/>
              <a:gd name="connsiteX0" fmla="*/ 0 w 5886750"/>
              <a:gd name="connsiteY0" fmla="*/ 5143500 h 5143500"/>
              <a:gd name="connsiteX1" fmla="*/ 2937940 w 5886750"/>
              <a:gd name="connsiteY1" fmla="*/ 0 h 5143500"/>
              <a:gd name="connsiteX2" fmla="*/ 5883810 w 5886750"/>
              <a:gd name="connsiteY2" fmla="*/ 0 h 5143500"/>
              <a:gd name="connsiteX3" fmla="*/ 5886450 w 5886750"/>
              <a:gd name="connsiteY3" fmla="*/ 5143500 h 5143500"/>
              <a:gd name="connsiteX4" fmla="*/ 0 w 5886750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750" h="5143500">
                <a:moveTo>
                  <a:pt x="0" y="5143500"/>
                </a:moveTo>
                <a:lnTo>
                  <a:pt x="2937940" y="0"/>
                </a:lnTo>
                <a:lnTo>
                  <a:pt x="5883810" y="0"/>
                </a:lnTo>
                <a:cubicBezTo>
                  <a:pt x="5882129" y="1711939"/>
                  <a:pt x="5888131" y="3431561"/>
                  <a:pt x="5886450" y="5143500"/>
                </a:cubicBezTo>
                <a:lnTo>
                  <a:pt x="0" y="51435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6492C8-F2B6-994C-93E7-13EF75C49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735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3125188" y="-1"/>
            <a:ext cx="3004957" cy="5143500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504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435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89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27EE352-7D2C-A441-A898-DDF88FC2D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1892" y="4758271"/>
            <a:ext cx="558779" cy="230961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C61EEC8-0C67-4E4B-96F0-B7FBDEF4618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527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14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653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DB4AB-A9DE-4660-939A-CBDF75AC178E}"/>
              </a:ext>
            </a:extLst>
          </p:cNvPr>
          <p:cNvSpPr txBox="1"/>
          <p:nvPr/>
        </p:nvSpPr>
        <p:spPr>
          <a:xfrm>
            <a:off x="4078010" y="4138459"/>
            <a:ext cx="100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sas.com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413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982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idn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23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8017883" y="4527567"/>
            <a:ext cx="844014" cy="449260"/>
            <a:chOff x="7048500" y="4889500"/>
            <a:chExt cx="1622426" cy="863600"/>
          </a:xfrm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7089775" y="5645150"/>
              <a:ext cx="87313" cy="100013"/>
            </a:xfrm>
            <a:custGeom>
              <a:avLst/>
              <a:gdLst>
                <a:gd name="T0" fmla="*/ 0 w 218"/>
                <a:gd name="T1" fmla="*/ 0 h 249"/>
                <a:gd name="T2" fmla="*/ 218 w 218"/>
                <a:gd name="T3" fmla="*/ 0 h 249"/>
                <a:gd name="T4" fmla="*/ 218 w 218"/>
                <a:gd name="T5" fmla="*/ 63 h 249"/>
                <a:gd name="T6" fmla="*/ 147 w 218"/>
                <a:gd name="T7" fmla="*/ 63 h 249"/>
                <a:gd name="T8" fmla="*/ 147 w 218"/>
                <a:gd name="T9" fmla="*/ 249 h 249"/>
                <a:gd name="T10" fmla="*/ 71 w 218"/>
                <a:gd name="T11" fmla="*/ 249 h 249"/>
                <a:gd name="T12" fmla="*/ 71 w 218"/>
                <a:gd name="T13" fmla="*/ 63 h 249"/>
                <a:gd name="T14" fmla="*/ 0 w 218"/>
                <a:gd name="T15" fmla="*/ 63 h 249"/>
                <a:gd name="T16" fmla="*/ 0 w 218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249">
                  <a:moveTo>
                    <a:pt x="0" y="0"/>
                  </a:moveTo>
                  <a:lnTo>
                    <a:pt x="218" y="0"/>
                  </a:lnTo>
                  <a:lnTo>
                    <a:pt x="218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1" y="249"/>
                  </a:lnTo>
                  <a:lnTo>
                    <a:pt x="71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7185025" y="5645150"/>
              <a:ext cx="88900" cy="100013"/>
            </a:xfrm>
            <a:custGeom>
              <a:avLst/>
              <a:gdLst>
                <a:gd name="T0" fmla="*/ 0 w 227"/>
                <a:gd name="T1" fmla="*/ 0 h 249"/>
                <a:gd name="T2" fmla="*/ 77 w 227"/>
                <a:gd name="T3" fmla="*/ 0 h 249"/>
                <a:gd name="T4" fmla="*/ 77 w 227"/>
                <a:gd name="T5" fmla="*/ 86 h 249"/>
                <a:gd name="T6" fmla="*/ 149 w 227"/>
                <a:gd name="T7" fmla="*/ 86 h 249"/>
                <a:gd name="T8" fmla="*/ 149 w 227"/>
                <a:gd name="T9" fmla="*/ 0 h 249"/>
                <a:gd name="T10" fmla="*/ 227 w 227"/>
                <a:gd name="T11" fmla="*/ 0 h 249"/>
                <a:gd name="T12" fmla="*/ 227 w 227"/>
                <a:gd name="T13" fmla="*/ 249 h 249"/>
                <a:gd name="T14" fmla="*/ 149 w 227"/>
                <a:gd name="T15" fmla="*/ 249 h 249"/>
                <a:gd name="T16" fmla="*/ 149 w 227"/>
                <a:gd name="T17" fmla="*/ 150 h 249"/>
                <a:gd name="T18" fmla="*/ 77 w 227"/>
                <a:gd name="T19" fmla="*/ 150 h 249"/>
                <a:gd name="T20" fmla="*/ 77 w 227"/>
                <a:gd name="T21" fmla="*/ 249 h 249"/>
                <a:gd name="T22" fmla="*/ 0 w 227"/>
                <a:gd name="T23" fmla="*/ 249 h 249"/>
                <a:gd name="T24" fmla="*/ 0 w 227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149" y="86"/>
                  </a:lnTo>
                  <a:lnTo>
                    <a:pt x="149" y="0"/>
                  </a:lnTo>
                  <a:lnTo>
                    <a:pt x="227" y="0"/>
                  </a:lnTo>
                  <a:lnTo>
                    <a:pt x="227" y="249"/>
                  </a:lnTo>
                  <a:lnTo>
                    <a:pt x="149" y="249"/>
                  </a:lnTo>
                  <a:lnTo>
                    <a:pt x="149" y="150"/>
                  </a:lnTo>
                  <a:lnTo>
                    <a:pt x="77" y="150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285038" y="5645150"/>
              <a:ext cx="82550" cy="100013"/>
            </a:xfrm>
            <a:custGeom>
              <a:avLst/>
              <a:gdLst>
                <a:gd name="T0" fmla="*/ 0 w 212"/>
                <a:gd name="T1" fmla="*/ 0 h 249"/>
                <a:gd name="T2" fmla="*/ 208 w 212"/>
                <a:gd name="T3" fmla="*/ 0 h 249"/>
                <a:gd name="T4" fmla="*/ 208 w 212"/>
                <a:gd name="T5" fmla="*/ 63 h 249"/>
                <a:gd name="T6" fmla="*/ 78 w 212"/>
                <a:gd name="T7" fmla="*/ 63 h 249"/>
                <a:gd name="T8" fmla="*/ 78 w 212"/>
                <a:gd name="T9" fmla="*/ 94 h 249"/>
                <a:gd name="T10" fmla="*/ 196 w 212"/>
                <a:gd name="T11" fmla="*/ 94 h 249"/>
                <a:gd name="T12" fmla="*/ 196 w 212"/>
                <a:gd name="T13" fmla="*/ 154 h 249"/>
                <a:gd name="T14" fmla="*/ 78 w 212"/>
                <a:gd name="T15" fmla="*/ 154 h 249"/>
                <a:gd name="T16" fmla="*/ 78 w 212"/>
                <a:gd name="T17" fmla="*/ 185 h 249"/>
                <a:gd name="T18" fmla="*/ 212 w 212"/>
                <a:gd name="T19" fmla="*/ 185 h 249"/>
                <a:gd name="T20" fmla="*/ 212 w 212"/>
                <a:gd name="T21" fmla="*/ 249 h 249"/>
                <a:gd name="T22" fmla="*/ 0 w 212"/>
                <a:gd name="T23" fmla="*/ 249 h 249"/>
                <a:gd name="T24" fmla="*/ 0 w 212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249">
                  <a:moveTo>
                    <a:pt x="0" y="0"/>
                  </a:moveTo>
                  <a:lnTo>
                    <a:pt x="208" y="0"/>
                  </a:lnTo>
                  <a:lnTo>
                    <a:pt x="208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2" y="185"/>
                  </a:lnTo>
                  <a:lnTo>
                    <a:pt x="212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7426325" y="5645150"/>
              <a:ext cx="87313" cy="100013"/>
            </a:xfrm>
            <a:custGeom>
              <a:avLst/>
              <a:gdLst>
                <a:gd name="T0" fmla="*/ 77 w 221"/>
                <a:gd name="T1" fmla="*/ 63 h 249"/>
                <a:gd name="T2" fmla="*/ 77 w 221"/>
                <a:gd name="T3" fmla="*/ 114 h 249"/>
                <a:gd name="T4" fmla="*/ 107 w 221"/>
                <a:gd name="T5" fmla="*/ 114 h 249"/>
                <a:gd name="T6" fmla="*/ 117 w 221"/>
                <a:gd name="T7" fmla="*/ 114 h 249"/>
                <a:gd name="T8" fmla="*/ 126 w 221"/>
                <a:gd name="T9" fmla="*/ 113 h 249"/>
                <a:gd name="T10" fmla="*/ 135 w 221"/>
                <a:gd name="T11" fmla="*/ 111 h 249"/>
                <a:gd name="T12" fmla="*/ 142 w 221"/>
                <a:gd name="T13" fmla="*/ 106 h 249"/>
                <a:gd name="T14" fmla="*/ 146 w 221"/>
                <a:gd name="T15" fmla="*/ 98 h 249"/>
                <a:gd name="T16" fmla="*/ 148 w 221"/>
                <a:gd name="T17" fmla="*/ 87 h 249"/>
                <a:gd name="T18" fmla="*/ 146 w 221"/>
                <a:gd name="T19" fmla="*/ 76 h 249"/>
                <a:gd name="T20" fmla="*/ 141 w 221"/>
                <a:gd name="T21" fmla="*/ 69 h 249"/>
                <a:gd name="T22" fmla="*/ 132 w 221"/>
                <a:gd name="T23" fmla="*/ 66 h 249"/>
                <a:gd name="T24" fmla="*/ 122 w 221"/>
                <a:gd name="T25" fmla="*/ 63 h 249"/>
                <a:gd name="T26" fmla="*/ 111 w 221"/>
                <a:gd name="T27" fmla="*/ 63 h 249"/>
                <a:gd name="T28" fmla="*/ 77 w 221"/>
                <a:gd name="T29" fmla="*/ 63 h 249"/>
                <a:gd name="T30" fmla="*/ 0 w 221"/>
                <a:gd name="T31" fmla="*/ 0 h 249"/>
                <a:gd name="T32" fmla="*/ 128 w 221"/>
                <a:gd name="T33" fmla="*/ 0 h 249"/>
                <a:gd name="T34" fmla="*/ 152 w 221"/>
                <a:gd name="T35" fmla="*/ 1 h 249"/>
                <a:gd name="T36" fmla="*/ 172 w 221"/>
                <a:gd name="T37" fmla="*/ 7 h 249"/>
                <a:gd name="T38" fmla="*/ 188 w 221"/>
                <a:gd name="T39" fmla="*/ 17 h 249"/>
                <a:gd name="T40" fmla="*/ 201 w 221"/>
                <a:gd name="T41" fmla="*/ 28 h 249"/>
                <a:gd name="T42" fmla="*/ 209 w 221"/>
                <a:gd name="T43" fmla="*/ 42 h 249"/>
                <a:gd name="T44" fmla="*/ 216 w 221"/>
                <a:gd name="T45" fmla="*/ 56 h 249"/>
                <a:gd name="T46" fmla="*/ 219 w 221"/>
                <a:gd name="T47" fmla="*/ 71 h 249"/>
                <a:gd name="T48" fmla="*/ 221 w 221"/>
                <a:gd name="T49" fmla="*/ 84 h 249"/>
                <a:gd name="T50" fmla="*/ 218 w 221"/>
                <a:gd name="T51" fmla="*/ 108 h 249"/>
                <a:gd name="T52" fmla="*/ 212 w 221"/>
                <a:gd name="T53" fmla="*/ 129 h 249"/>
                <a:gd name="T54" fmla="*/ 201 w 221"/>
                <a:gd name="T55" fmla="*/ 145 h 249"/>
                <a:gd name="T56" fmla="*/ 186 w 221"/>
                <a:gd name="T57" fmla="*/ 158 h 249"/>
                <a:gd name="T58" fmla="*/ 167 w 221"/>
                <a:gd name="T59" fmla="*/ 167 h 249"/>
                <a:gd name="T60" fmla="*/ 146 w 221"/>
                <a:gd name="T61" fmla="*/ 172 h 249"/>
                <a:gd name="T62" fmla="*/ 122 w 221"/>
                <a:gd name="T63" fmla="*/ 174 h 249"/>
                <a:gd name="T64" fmla="*/ 77 w 221"/>
                <a:gd name="T65" fmla="*/ 174 h 249"/>
                <a:gd name="T66" fmla="*/ 77 w 221"/>
                <a:gd name="T67" fmla="*/ 249 h 249"/>
                <a:gd name="T68" fmla="*/ 0 w 221"/>
                <a:gd name="T69" fmla="*/ 249 h 249"/>
                <a:gd name="T70" fmla="*/ 0 w 221"/>
                <a:gd name="T7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249">
                  <a:moveTo>
                    <a:pt x="77" y="63"/>
                  </a:moveTo>
                  <a:lnTo>
                    <a:pt x="77" y="114"/>
                  </a:lnTo>
                  <a:lnTo>
                    <a:pt x="107" y="114"/>
                  </a:lnTo>
                  <a:lnTo>
                    <a:pt x="117" y="114"/>
                  </a:lnTo>
                  <a:lnTo>
                    <a:pt x="126" y="113"/>
                  </a:lnTo>
                  <a:lnTo>
                    <a:pt x="135" y="111"/>
                  </a:lnTo>
                  <a:lnTo>
                    <a:pt x="142" y="106"/>
                  </a:lnTo>
                  <a:lnTo>
                    <a:pt x="146" y="98"/>
                  </a:lnTo>
                  <a:lnTo>
                    <a:pt x="148" y="87"/>
                  </a:lnTo>
                  <a:lnTo>
                    <a:pt x="146" y="76"/>
                  </a:lnTo>
                  <a:lnTo>
                    <a:pt x="141" y="69"/>
                  </a:lnTo>
                  <a:lnTo>
                    <a:pt x="132" y="66"/>
                  </a:lnTo>
                  <a:lnTo>
                    <a:pt x="122" y="63"/>
                  </a:lnTo>
                  <a:lnTo>
                    <a:pt x="111" y="63"/>
                  </a:lnTo>
                  <a:lnTo>
                    <a:pt x="77" y="63"/>
                  </a:lnTo>
                  <a:close/>
                  <a:moveTo>
                    <a:pt x="0" y="0"/>
                  </a:moveTo>
                  <a:lnTo>
                    <a:pt x="128" y="0"/>
                  </a:lnTo>
                  <a:lnTo>
                    <a:pt x="152" y="1"/>
                  </a:lnTo>
                  <a:lnTo>
                    <a:pt x="172" y="7"/>
                  </a:lnTo>
                  <a:lnTo>
                    <a:pt x="188" y="17"/>
                  </a:lnTo>
                  <a:lnTo>
                    <a:pt x="201" y="28"/>
                  </a:lnTo>
                  <a:lnTo>
                    <a:pt x="209" y="42"/>
                  </a:lnTo>
                  <a:lnTo>
                    <a:pt x="216" y="56"/>
                  </a:lnTo>
                  <a:lnTo>
                    <a:pt x="219" y="71"/>
                  </a:lnTo>
                  <a:lnTo>
                    <a:pt x="221" y="84"/>
                  </a:lnTo>
                  <a:lnTo>
                    <a:pt x="218" y="108"/>
                  </a:lnTo>
                  <a:lnTo>
                    <a:pt x="212" y="129"/>
                  </a:lnTo>
                  <a:lnTo>
                    <a:pt x="201" y="145"/>
                  </a:lnTo>
                  <a:lnTo>
                    <a:pt x="186" y="158"/>
                  </a:lnTo>
                  <a:lnTo>
                    <a:pt x="167" y="167"/>
                  </a:lnTo>
                  <a:lnTo>
                    <a:pt x="146" y="172"/>
                  </a:lnTo>
                  <a:lnTo>
                    <a:pt x="122" y="174"/>
                  </a:lnTo>
                  <a:lnTo>
                    <a:pt x="77" y="174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7516813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7 w 253"/>
                <a:gd name="T3" fmla="*/ 64 h 262"/>
                <a:gd name="T4" fmla="*/ 108 w 253"/>
                <a:gd name="T5" fmla="*/ 66 h 262"/>
                <a:gd name="T6" fmla="*/ 98 w 253"/>
                <a:gd name="T7" fmla="*/ 71 h 262"/>
                <a:gd name="T8" fmla="*/ 90 w 253"/>
                <a:gd name="T9" fmla="*/ 80 h 262"/>
                <a:gd name="T10" fmla="*/ 84 w 253"/>
                <a:gd name="T11" fmla="*/ 93 h 262"/>
                <a:gd name="T12" fmla="*/ 79 w 253"/>
                <a:gd name="T13" fmla="*/ 110 h 262"/>
                <a:gd name="T14" fmla="*/ 76 w 253"/>
                <a:gd name="T15" fmla="*/ 131 h 262"/>
                <a:gd name="T16" fmla="*/ 79 w 253"/>
                <a:gd name="T17" fmla="*/ 152 h 262"/>
                <a:gd name="T18" fmla="*/ 84 w 253"/>
                <a:gd name="T19" fmla="*/ 169 h 262"/>
                <a:gd name="T20" fmla="*/ 90 w 253"/>
                <a:gd name="T21" fmla="*/ 181 h 262"/>
                <a:gd name="T22" fmla="*/ 98 w 253"/>
                <a:gd name="T23" fmla="*/ 191 h 262"/>
                <a:gd name="T24" fmla="*/ 108 w 253"/>
                <a:gd name="T25" fmla="*/ 196 h 262"/>
                <a:gd name="T26" fmla="*/ 117 w 253"/>
                <a:gd name="T27" fmla="*/ 199 h 262"/>
                <a:gd name="T28" fmla="*/ 126 w 253"/>
                <a:gd name="T29" fmla="*/ 200 h 262"/>
                <a:gd name="T30" fmla="*/ 136 w 253"/>
                <a:gd name="T31" fmla="*/ 199 h 262"/>
                <a:gd name="T32" fmla="*/ 144 w 253"/>
                <a:gd name="T33" fmla="*/ 196 h 262"/>
                <a:gd name="T34" fmla="*/ 154 w 253"/>
                <a:gd name="T35" fmla="*/ 191 h 262"/>
                <a:gd name="T36" fmla="*/ 163 w 253"/>
                <a:gd name="T37" fmla="*/ 181 h 262"/>
                <a:gd name="T38" fmla="*/ 169 w 253"/>
                <a:gd name="T39" fmla="*/ 169 h 262"/>
                <a:gd name="T40" fmla="*/ 174 w 253"/>
                <a:gd name="T41" fmla="*/ 152 h 262"/>
                <a:gd name="T42" fmla="*/ 176 w 253"/>
                <a:gd name="T43" fmla="*/ 131 h 262"/>
                <a:gd name="T44" fmla="*/ 174 w 253"/>
                <a:gd name="T45" fmla="*/ 110 h 262"/>
                <a:gd name="T46" fmla="*/ 169 w 253"/>
                <a:gd name="T47" fmla="*/ 93 h 262"/>
                <a:gd name="T48" fmla="*/ 163 w 253"/>
                <a:gd name="T49" fmla="*/ 80 h 262"/>
                <a:gd name="T50" fmla="*/ 154 w 253"/>
                <a:gd name="T51" fmla="*/ 71 h 262"/>
                <a:gd name="T52" fmla="*/ 144 w 253"/>
                <a:gd name="T53" fmla="*/ 66 h 262"/>
                <a:gd name="T54" fmla="*/ 136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4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0 w 253"/>
                <a:gd name="T71" fmla="*/ 100 h 262"/>
                <a:gd name="T72" fmla="*/ 253 w 253"/>
                <a:gd name="T73" fmla="*/ 131 h 262"/>
                <a:gd name="T74" fmla="*/ 250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4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6 w 253"/>
                <a:gd name="T89" fmla="*/ 260 h 262"/>
                <a:gd name="T90" fmla="*/ 69 w 253"/>
                <a:gd name="T91" fmla="*/ 250 h 262"/>
                <a:gd name="T92" fmla="*/ 45 w 253"/>
                <a:gd name="T93" fmla="*/ 235 h 262"/>
                <a:gd name="T94" fmla="*/ 25 w 253"/>
                <a:gd name="T95" fmla="*/ 215 h 262"/>
                <a:gd name="T96" fmla="*/ 11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1 w 253"/>
                <a:gd name="T105" fmla="*/ 71 h 262"/>
                <a:gd name="T106" fmla="*/ 25 w 253"/>
                <a:gd name="T107" fmla="*/ 48 h 262"/>
                <a:gd name="T108" fmla="*/ 45 w 253"/>
                <a:gd name="T109" fmla="*/ 28 h 262"/>
                <a:gd name="T110" fmla="*/ 69 w 253"/>
                <a:gd name="T111" fmla="*/ 13 h 262"/>
                <a:gd name="T112" fmla="*/ 96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7" y="64"/>
                  </a:lnTo>
                  <a:lnTo>
                    <a:pt x="108" y="66"/>
                  </a:lnTo>
                  <a:lnTo>
                    <a:pt x="98" y="71"/>
                  </a:lnTo>
                  <a:lnTo>
                    <a:pt x="90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6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0" y="181"/>
                  </a:lnTo>
                  <a:lnTo>
                    <a:pt x="98" y="191"/>
                  </a:lnTo>
                  <a:lnTo>
                    <a:pt x="108" y="196"/>
                  </a:lnTo>
                  <a:lnTo>
                    <a:pt x="117" y="199"/>
                  </a:lnTo>
                  <a:lnTo>
                    <a:pt x="126" y="200"/>
                  </a:lnTo>
                  <a:lnTo>
                    <a:pt x="136" y="199"/>
                  </a:lnTo>
                  <a:lnTo>
                    <a:pt x="144" y="196"/>
                  </a:lnTo>
                  <a:lnTo>
                    <a:pt x="154" y="191"/>
                  </a:lnTo>
                  <a:lnTo>
                    <a:pt x="163" y="181"/>
                  </a:lnTo>
                  <a:lnTo>
                    <a:pt x="169" y="169"/>
                  </a:lnTo>
                  <a:lnTo>
                    <a:pt x="174" y="152"/>
                  </a:lnTo>
                  <a:lnTo>
                    <a:pt x="176" y="131"/>
                  </a:lnTo>
                  <a:lnTo>
                    <a:pt x="174" y="110"/>
                  </a:lnTo>
                  <a:lnTo>
                    <a:pt x="169" y="93"/>
                  </a:lnTo>
                  <a:lnTo>
                    <a:pt x="163" y="80"/>
                  </a:lnTo>
                  <a:lnTo>
                    <a:pt x="154" y="71"/>
                  </a:lnTo>
                  <a:lnTo>
                    <a:pt x="144" y="66"/>
                  </a:lnTo>
                  <a:lnTo>
                    <a:pt x="136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4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0" y="100"/>
                  </a:lnTo>
                  <a:lnTo>
                    <a:pt x="253" y="131"/>
                  </a:lnTo>
                  <a:lnTo>
                    <a:pt x="250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4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5" y="215"/>
                  </a:lnTo>
                  <a:lnTo>
                    <a:pt x="11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1" y="71"/>
                  </a:lnTo>
                  <a:lnTo>
                    <a:pt x="25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7612063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7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5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3 w 342"/>
                <a:gd name="T21" fmla="*/ 249 h 249"/>
                <a:gd name="T22" fmla="*/ 198 w 342"/>
                <a:gd name="T23" fmla="*/ 249 h 249"/>
                <a:gd name="T24" fmla="*/ 171 w 342"/>
                <a:gd name="T25" fmla="*/ 97 h 249"/>
                <a:gd name="T26" fmla="*/ 171 w 342"/>
                <a:gd name="T27" fmla="*/ 97 h 249"/>
                <a:gd name="T28" fmla="*/ 144 w 342"/>
                <a:gd name="T29" fmla="*/ 249 h 249"/>
                <a:gd name="T30" fmla="*/ 69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5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3" y="249"/>
                  </a:lnTo>
                  <a:lnTo>
                    <a:pt x="198" y="249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44" y="249"/>
                  </a:lnTo>
                  <a:lnTo>
                    <a:pt x="69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7751763" y="5645150"/>
              <a:ext cx="84138" cy="100013"/>
            </a:xfrm>
            <a:custGeom>
              <a:avLst/>
              <a:gdLst>
                <a:gd name="T0" fmla="*/ 0 w 211"/>
                <a:gd name="T1" fmla="*/ 0 h 249"/>
                <a:gd name="T2" fmla="*/ 207 w 211"/>
                <a:gd name="T3" fmla="*/ 0 h 249"/>
                <a:gd name="T4" fmla="*/ 207 w 211"/>
                <a:gd name="T5" fmla="*/ 63 h 249"/>
                <a:gd name="T6" fmla="*/ 78 w 211"/>
                <a:gd name="T7" fmla="*/ 63 h 249"/>
                <a:gd name="T8" fmla="*/ 78 w 211"/>
                <a:gd name="T9" fmla="*/ 94 h 249"/>
                <a:gd name="T10" fmla="*/ 196 w 211"/>
                <a:gd name="T11" fmla="*/ 94 h 249"/>
                <a:gd name="T12" fmla="*/ 196 w 211"/>
                <a:gd name="T13" fmla="*/ 154 h 249"/>
                <a:gd name="T14" fmla="*/ 78 w 211"/>
                <a:gd name="T15" fmla="*/ 154 h 249"/>
                <a:gd name="T16" fmla="*/ 78 w 211"/>
                <a:gd name="T17" fmla="*/ 185 h 249"/>
                <a:gd name="T18" fmla="*/ 211 w 211"/>
                <a:gd name="T19" fmla="*/ 185 h 249"/>
                <a:gd name="T20" fmla="*/ 211 w 211"/>
                <a:gd name="T21" fmla="*/ 249 h 249"/>
                <a:gd name="T22" fmla="*/ 0 w 211"/>
                <a:gd name="T23" fmla="*/ 249 h 249"/>
                <a:gd name="T24" fmla="*/ 0 w 211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49">
                  <a:moveTo>
                    <a:pt x="0" y="0"/>
                  </a:moveTo>
                  <a:lnTo>
                    <a:pt x="207" y="0"/>
                  </a:lnTo>
                  <a:lnTo>
                    <a:pt x="207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1" y="185"/>
                  </a:lnTo>
                  <a:lnTo>
                    <a:pt x="211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7843838" y="5645150"/>
              <a:ext cx="93663" cy="100013"/>
            </a:xfrm>
            <a:custGeom>
              <a:avLst/>
              <a:gdLst>
                <a:gd name="T0" fmla="*/ 77 w 235"/>
                <a:gd name="T1" fmla="*/ 58 h 249"/>
                <a:gd name="T2" fmla="*/ 77 w 235"/>
                <a:gd name="T3" fmla="*/ 108 h 249"/>
                <a:gd name="T4" fmla="*/ 117 w 235"/>
                <a:gd name="T5" fmla="*/ 108 h 249"/>
                <a:gd name="T6" fmla="*/ 126 w 235"/>
                <a:gd name="T7" fmla="*/ 108 h 249"/>
                <a:gd name="T8" fmla="*/ 136 w 235"/>
                <a:gd name="T9" fmla="*/ 106 h 249"/>
                <a:gd name="T10" fmla="*/ 143 w 235"/>
                <a:gd name="T11" fmla="*/ 102 h 249"/>
                <a:gd name="T12" fmla="*/ 149 w 235"/>
                <a:gd name="T13" fmla="*/ 94 h 249"/>
                <a:gd name="T14" fmla="*/ 150 w 235"/>
                <a:gd name="T15" fmla="*/ 83 h 249"/>
                <a:gd name="T16" fmla="*/ 149 w 235"/>
                <a:gd name="T17" fmla="*/ 74 h 249"/>
                <a:gd name="T18" fmla="*/ 145 w 235"/>
                <a:gd name="T19" fmla="*/ 68 h 249"/>
                <a:gd name="T20" fmla="*/ 139 w 235"/>
                <a:gd name="T21" fmla="*/ 63 h 249"/>
                <a:gd name="T22" fmla="*/ 128 w 235"/>
                <a:gd name="T23" fmla="*/ 59 h 249"/>
                <a:gd name="T24" fmla="*/ 113 w 235"/>
                <a:gd name="T25" fmla="*/ 58 h 249"/>
                <a:gd name="T26" fmla="*/ 77 w 235"/>
                <a:gd name="T27" fmla="*/ 58 h 249"/>
                <a:gd name="T28" fmla="*/ 0 w 235"/>
                <a:gd name="T29" fmla="*/ 0 h 249"/>
                <a:gd name="T30" fmla="*/ 147 w 235"/>
                <a:gd name="T31" fmla="*/ 0 h 249"/>
                <a:gd name="T32" fmla="*/ 164 w 235"/>
                <a:gd name="T33" fmla="*/ 1 h 249"/>
                <a:gd name="T34" fmla="*/ 182 w 235"/>
                <a:gd name="T35" fmla="*/ 5 h 249"/>
                <a:gd name="T36" fmla="*/ 196 w 235"/>
                <a:gd name="T37" fmla="*/ 12 h 249"/>
                <a:gd name="T38" fmla="*/ 209 w 235"/>
                <a:gd name="T39" fmla="*/ 22 h 249"/>
                <a:gd name="T40" fmla="*/ 219 w 235"/>
                <a:gd name="T41" fmla="*/ 36 h 249"/>
                <a:gd name="T42" fmla="*/ 225 w 235"/>
                <a:gd name="T43" fmla="*/ 52 h 249"/>
                <a:gd name="T44" fmla="*/ 228 w 235"/>
                <a:gd name="T45" fmla="*/ 71 h 249"/>
                <a:gd name="T46" fmla="*/ 226 w 235"/>
                <a:gd name="T47" fmla="*/ 86 h 249"/>
                <a:gd name="T48" fmla="*/ 223 w 235"/>
                <a:gd name="T49" fmla="*/ 101 h 249"/>
                <a:gd name="T50" fmla="*/ 215 w 235"/>
                <a:gd name="T51" fmla="*/ 114 h 249"/>
                <a:gd name="T52" fmla="*/ 204 w 235"/>
                <a:gd name="T53" fmla="*/ 125 h 249"/>
                <a:gd name="T54" fmla="*/ 190 w 235"/>
                <a:gd name="T55" fmla="*/ 133 h 249"/>
                <a:gd name="T56" fmla="*/ 205 w 235"/>
                <a:gd name="T57" fmla="*/ 142 h 249"/>
                <a:gd name="T58" fmla="*/ 215 w 235"/>
                <a:gd name="T59" fmla="*/ 155 h 249"/>
                <a:gd name="T60" fmla="*/ 223 w 235"/>
                <a:gd name="T61" fmla="*/ 174 h 249"/>
                <a:gd name="T62" fmla="*/ 228 w 235"/>
                <a:gd name="T63" fmla="*/ 195 h 249"/>
                <a:gd name="T64" fmla="*/ 228 w 235"/>
                <a:gd name="T65" fmla="*/ 208 h 249"/>
                <a:gd name="T66" fmla="*/ 229 w 235"/>
                <a:gd name="T67" fmla="*/ 223 h 249"/>
                <a:gd name="T68" fmla="*/ 231 w 235"/>
                <a:gd name="T69" fmla="*/ 238 h 249"/>
                <a:gd name="T70" fmla="*/ 235 w 235"/>
                <a:gd name="T71" fmla="*/ 249 h 249"/>
                <a:gd name="T72" fmla="*/ 158 w 235"/>
                <a:gd name="T73" fmla="*/ 249 h 249"/>
                <a:gd name="T74" fmla="*/ 154 w 235"/>
                <a:gd name="T75" fmla="*/ 230 h 249"/>
                <a:gd name="T76" fmla="*/ 152 w 235"/>
                <a:gd name="T77" fmla="*/ 210 h 249"/>
                <a:gd name="T78" fmla="*/ 150 w 235"/>
                <a:gd name="T79" fmla="*/ 199 h 249"/>
                <a:gd name="T80" fmla="*/ 149 w 235"/>
                <a:gd name="T81" fmla="*/ 188 h 249"/>
                <a:gd name="T82" fmla="*/ 145 w 235"/>
                <a:gd name="T83" fmla="*/ 178 h 249"/>
                <a:gd name="T84" fmla="*/ 139 w 235"/>
                <a:gd name="T85" fmla="*/ 169 h 249"/>
                <a:gd name="T86" fmla="*/ 131 w 235"/>
                <a:gd name="T87" fmla="*/ 164 h 249"/>
                <a:gd name="T88" fmla="*/ 118 w 235"/>
                <a:gd name="T89" fmla="*/ 162 h 249"/>
                <a:gd name="T90" fmla="*/ 77 w 235"/>
                <a:gd name="T91" fmla="*/ 162 h 249"/>
                <a:gd name="T92" fmla="*/ 77 w 235"/>
                <a:gd name="T93" fmla="*/ 249 h 249"/>
                <a:gd name="T94" fmla="*/ 0 w 235"/>
                <a:gd name="T95" fmla="*/ 249 h 249"/>
                <a:gd name="T96" fmla="*/ 0 w 235"/>
                <a:gd name="T9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5" h="249">
                  <a:moveTo>
                    <a:pt x="77" y="58"/>
                  </a:moveTo>
                  <a:lnTo>
                    <a:pt x="77" y="108"/>
                  </a:lnTo>
                  <a:lnTo>
                    <a:pt x="117" y="108"/>
                  </a:lnTo>
                  <a:lnTo>
                    <a:pt x="126" y="108"/>
                  </a:lnTo>
                  <a:lnTo>
                    <a:pt x="136" y="106"/>
                  </a:lnTo>
                  <a:lnTo>
                    <a:pt x="143" y="102"/>
                  </a:lnTo>
                  <a:lnTo>
                    <a:pt x="149" y="94"/>
                  </a:lnTo>
                  <a:lnTo>
                    <a:pt x="150" y="83"/>
                  </a:lnTo>
                  <a:lnTo>
                    <a:pt x="149" y="74"/>
                  </a:lnTo>
                  <a:lnTo>
                    <a:pt x="145" y="68"/>
                  </a:lnTo>
                  <a:lnTo>
                    <a:pt x="139" y="63"/>
                  </a:lnTo>
                  <a:lnTo>
                    <a:pt x="128" y="59"/>
                  </a:lnTo>
                  <a:lnTo>
                    <a:pt x="113" y="58"/>
                  </a:lnTo>
                  <a:lnTo>
                    <a:pt x="77" y="58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64" y="1"/>
                  </a:lnTo>
                  <a:lnTo>
                    <a:pt x="182" y="5"/>
                  </a:lnTo>
                  <a:lnTo>
                    <a:pt x="196" y="12"/>
                  </a:lnTo>
                  <a:lnTo>
                    <a:pt x="209" y="22"/>
                  </a:lnTo>
                  <a:lnTo>
                    <a:pt x="219" y="36"/>
                  </a:lnTo>
                  <a:lnTo>
                    <a:pt x="225" y="52"/>
                  </a:lnTo>
                  <a:lnTo>
                    <a:pt x="228" y="71"/>
                  </a:lnTo>
                  <a:lnTo>
                    <a:pt x="226" y="86"/>
                  </a:lnTo>
                  <a:lnTo>
                    <a:pt x="223" y="101"/>
                  </a:lnTo>
                  <a:lnTo>
                    <a:pt x="215" y="114"/>
                  </a:lnTo>
                  <a:lnTo>
                    <a:pt x="204" y="125"/>
                  </a:lnTo>
                  <a:lnTo>
                    <a:pt x="190" y="133"/>
                  </a:lnTo>
                  <a:lnTo>
                    <a:pt x="205" y="142"/>
                  </a:lnTo>
                  <a:lnTo>
                    <a:pt x="215" y="155"/>
                  </a:lnTo>
                  <a:lnTo>
                    <a:pt x="223" y="174"/>
                  </a:lnTo>
                  <a:lnTo>
                    <a:pt x="228" y="195"/>
                  </a:lnTo>
                  <a:lnTo>
                    <a:pt x="228" y="208"/>
                  </a:lnTo>
                  <a:lnTo>
                    <a:pt x="229" y="223"/>
                  </a:lnTo>
                  <a:lnTo>
                    <a:pt x="231" y="238"/>
                  </a:lnTo>
                  <a:lnTo>
                    <a:pt x="235" y="249"/>
                  </a:lnTo>
                  <a:lnTo>
                    <a:pt x="158" y="249"/>
                  </a:lnTo>
                  <a:lnTo>
                    <a:pt x="154" y="230"/>
                  </a:lnTo>
                  <a:lnTo>
                    <a:pt x="152" y="210"/>
                  </a:lnTo>
                  <a:lnTo>
                    <a:pt x="150" y="199"/>
                  </a:lnTo>
                  <a:lnTo>
                    <a:pt x="149" y="188"/>
                  </a:lnTo>
                  <a:lnTo>
                    <a:pt x="145" y="178"/>
                  </a:lnTo>
                  <a:lnTo>
                    <a:pt x="139" y="169"/>
                  </a:lnTo>
                  <a:lnTo>
                    <a:pt x="131" y="164"/>
                  </a:lnTo>
                  <a:lnTo>
                    <a:pt x="118" y="162"/>
                  </a:lnTo>
                  <a:lnTo>
                    <a:pt x="77" y="162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7969250" y="5645150"/>
              <a:ext cx="87313" cy="100013"/>
            </a:xfrm>
            <a:custGeom>
              <a:avLst/>
              <a:gdLst>
                <a:gd name="T0" fmla="*/ 0 w 216"/>
                <a:gd name="T1" fmla="*/ 0 h 249"/>
                <a:gd name="T2" fmla="*/ 216 w 216"/>
                <a:gd name="T3" fmla="*/ 0 h 249"/>
                <a:gd name="T4" fmla="*/ 216 w 216"/>
                <a:gd name="T5" fmla="*/ 63 h 249"/>
                <a:gd name="T6" fmla="*/ 147 w 216"/>
                <a:gd name="T7" fmla="*/ 63 h 249"/>
                <a:gd name="T8" fmla="*/ 147 w 216"/>
                <a:gd name="T9" fmla="*/ 249 h 249"/>
                <a:gd name="T10" fmla="*/ 70 w 216"/>
                <a:gd name="T11" fmla="*/ 249 h 249"/>
                <a:gd name="T12" fmla="*/ 70 w 216"/>
                <a:gd name="T13" fmla="*/ 63 h 249"/>
                <a:gd name="T14" fmla="*/ 0 w 216"/>
                <a:gd name="T15" fmla="*/ 63 h 249"/>
                <a:gd name="T16" fmla="*/ 0 w 216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249">
                  <a:moveTo>
                    <a:pt x="0" y="0"/>
                  </a:moveTo>
                  <a:lnTo>
                    <a:pt x="216" y="0"/>
                  </a:lnTo>
                  <a:lnTo>
                    <a:pt x="216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0" y="249"/>
                  </a:lnTo>
                  <a:lnTo>
                    <a:pt x="70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 userDrawn="1"/>
          </p:nvSpPr>
          <p:spPr bwMode="auto">
            <a:xfrm>
              <a:off x="8054975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8 w 253"/>
                <a:gd name="T3" fmla="*/ 64 h 262"/>
                <a:gd name="T4" fmla="*/ 108 w 253"/>
                <a:gd name="T5" fmla="*/ 66 h 262"/>
                <a:gd name="T6" fmla="*/ 99 w 253"/>
                <a:gd name="T7" fmla="*/ 71 h 262"/>
                <a:gd name="T8" fmla="*/ 90 w 253"/>
                <a:gd name="T9" fmla="*/ 80 h 262"/>
                <a:gd name="T10" fmla="*/ 83 w 253"/>
                <a:gd name="T11" fmla="*/ 93 h 262"/>
                <a:gd name="T12" fmla="*/ 79 w 253"/>
                <a:gd name="T13" fmla="*/ 110 h 262"/>
                <a:gd name="T14" fmla="*/ 77 w 253"/>
                <a:gd name="T15" fmla="*/ 131 h 262"/>
                <a:gd name="T16" fmla="*/ 79 w 253"/>
                <a:gd name="T17" fmla="*/ 152 h 262"/>
                <a:gd name="T18" fmla="*/ 83 w 253"/>
                <a:gd name="T19" fmla="*/ 169 h 262"/>
                <a:gd name="T20" fmla="*/ 90 w 253"/>
                <a:gd name="T21" fmla="*/ 181 h 262"/>
                <a:gd name="T22" fmla="*/ 99 w 253"/>
                <a:gd name="T23" fmla="*/ 191 h 262"/>
                <a:gd name="T24" fmla="*/ 108 w 253"/>
                <a:gd name="T25" fmla="*/ 196 h 262"/>
                <a:gd name="T26" fmla="*/ 118 w 253"/>
                <a:gd name="T27" fmla="*/ 199 h 262"/>
                <a:gd name="T28" fmla="*/ 126 w 253"/>
                <a:gd name="T29" fmla="*/ 200 h 262"/>
                <a:gd name="T30" fmla="*/ 135 w 253"/>
                <a:gd name="T31" fmla="*/ 199 h 262"/>
                <a:gd name="T32" fmla="*/ 145 w 253"/>
                <a:gd name="T33" fmla="*/ 196 h 262"/>
                <a:gd name="T34" fmla="*/ 154 w 253"/>
                <a:gd name="T35" fmla="*/ 191 h 262"/>
                <a:gd name="T36" fmla="*/ 162 w 253"/>
                <a:gd name="T37" fmla="*/ 181 h 262"/>
                <a:gd name="T38" fmla="*/ 170 w 253"/>
                <a:gd name="T39" fmla="*/ 169 h 262"/>
                <a:gd name="T40" fmla="*/ 175 w 253"/>
                <a:gd name="T41" fmla="*/ 152 h 262"/>
                <a:gd name="T42" fmla="*/ 176 w 253"/>
                <a:gd name="T43" fmla="*/ 131 h 262"/>
                <a:gd name="T44" fmla="*/ 175 w 253"/>
                <a:gd name="T45" fmla="*/ 110 h 262"/>
                <a:gd name="T46" fmla="*/ 170 w 253"/>
                <a:gd name="T47" fmla="*/ 93 h 262"/>
                <a:gd name="T48" fmla="*/ 162 w 253"/>
                <a:gd name="T49" fmla="*/ 80 h 262"/>
                <a:gd name="T50" fmla="*/ 154 w 253"/>
                <a:gd name="T51" fmla="*/ 71 h 262"/>
                <a:gd name="T52" fmla="*/ 145 w 253"/>
                <a:gd name="T53" fmla="*/ 66 h 262"/>
                <a:gd name="T54" fmla="*/ 135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5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1 w 253"/>
                <a:gd name="T71" fmla="*/ 100 h 262"/>
                <a:gd name="T72" fmla="*/ 253 w 253"/>
                <a:gd name="T73" fmla="*/ 131 h 262"/>
                <a:gd name="T74" fmla="*/ 251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5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5 w 253"/>
                <a:gd name="T89" fmla="*/ 260 h 262"/>
                <a:gd name="T90" fmla="*/ 68 w 253"/>
                <a:gd name="T91" fmla="*/ 250 h 262"/>
                <a:gd name="T92" fmla="*/ 44 w 253"/>
                <a:gd name="T93" fmla="*/ 235 h 262"/>
                <a:gd name="T94" fmla="*/ 26 w 253"/>
                <a:gd name="T95" fmla="*/ 215 h 262"/>
                <a:gd name="T96" fmla="*/ 12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2 w 253"/>
                <a:gd name="T105" fmla="*/ 71 h 262"/>
                <a:gd name="T106" fmla="*/ 26 w 253"/>
                <a:gd name="T107" fmla="*/ 48 h 262"/>
                <a:gd name="T108" fmla="*/ 44 w 253"/>
                <a:gd name="T109" fmla="*/ 28 h 262"/>
                <a:gd name="T110" fmla="*/ 68 w 253"/>
                <a:gd name="T111" fmla="*/ 13 h 262"/>
                <a:gd name="T112" fmla="*/ 95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8" y="64"/>
                  </a:lnTo>
                  <a:lnTo>
                    <a:pt x="108" y="66"/>
                  </a:lnTo>
                  <a:lnTo>
                    <a:pt x="99" y="71"/>
                  </a:lnTo>
                  <a:lnTo>
                    <a:pt x="90" y="80"/>
                  </a:lnTo>
                  <a:lnTo>
                    <a:pt x="83" y="93"/>
                  </a:lnTo>
                  <a:lnTo>
                    <a:pt x="79" y="110"/>
                  </a:lnTo>
                  <a:lnTo>
                    <a:pt x="77" y="131"/>
                  </a:lnTo>
                  <a:lnTo>
                    <a:pt x="79" y="152"/>
                  </a:lnTo>
                  <a:lnTo>
                    <a:pt x="83" y="169"/>
                  </a:lnTo>
                  <a:lnTo>
                    <a:pt x="90" y="181"/>
                  </a:lnTo>
                  <a:lnTo>
                    <a:pt x="99" y="191"/>
                  </a:lnTo>
                  <a:lnTo>
                    <a:pt x="108" y="196"/>
                  </a:lnTo>
                  <a:lnTo>
                    <a:pt x="118" y="199"/>
                  </a:lnTo>
                  <a:lnTo>
                    <a:pt x="126" y="200"/>
                  </a:lnTo>
                  <a:lnTo>
                    <a:pt x="135" y="199"/>
                  </a:lnTo>
                  <a:lnTo>
                    <a:pt x="145" y="196"/>
                  </a:lnTo>
                  <a:lnTo>
                    <a:pt x="154" y="191"/>
                  </a:lnTo>
                  <a:lnTo>
                    <a:pt x="162" y="181"/>
                  </a:lnTo>
                  <a:lnTo>
                    <a:pt x="170" y="169"/>
                  </a:lnTo>
                  <a:lnTo>
                    <a:pt x="175" y="152"/>
                  </a:lnTo>
                  <a:lnTo>
                    <a:pt x="176" y="131"/>
                  </a:lnTo>
                  <a:lnTo>
                    <a:pt x="175" y="110"/>
                  </a:lnTo>
                  <a:lnTo>
                    <a:pt x="170" y="93"/>
                  </a:lnTo>
                  <a:lnTo>
                    <a:pt x="162" y="80"/>
                  </a:lnTo>
                  <a:lnTo>
                    <a:pt x="154" y="71"/>
                  </a:lnTo>
                  <a:lnTo>
                    <a:pt x="145" y="66"/>
                  </a:lnTo>
                  <a:lnTo>
                    <a:pt x="135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5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1" y="100"/>
                  </a:lnTo>
                  <a:lnTo>
                    <a:pt x="253" y="131"/>
                  </a:lnTo>
                  <a:lnTo>
                    <a:pt x="251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5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5" y="260"/>
                  </a:lnTo>
                  <a:lnTo>
                    <a:pt x="68" y="250"/>
                  </a:lnTo>
                  <a:lnTo>
                    <a:pt x="44" y="235"/>
                  </a:lnTo>
                  <a:lnTo>
                    <a:pt x="26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6" y="48"/>
                  </a:lnTo>
                  <a:lnTo>
                    <a:pt x="44" y="28"/>
                  </a:lnTo>
                  <a:lnTo>
                    <a:pt x="68" y="13"/>
                  </a:lnTo>
                  <a:lnTo>
                    <a:pt x="95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8196263" y="5645150"/>
              <a:ext cx="101600" cy="100013"/>
            </a:xfrm>
            <a:custGeom>
              <a:avLst/>
              <a:gdLst>
                <a:gd name="T0" fmla="*/ 0 w 256"/>
                <a:gd name="T1" fmla="*/ 0 h 249"/>
                <a:gd name="T2" fmla="*/ 77 w 256"/>
                <a:gd name="T3" fmla="*/ 0 h 249"/>
                <a:gd name="T4" fmla="*/ 77 w 256"/>
                <a:gd name="T5" fmla="*/ 86 h 249"/>
                <a:gd name="T6" fmla="*/ 79 w 256"/>
                <a:gd name="T7" fmla="*/ 86 h 249"/>
                <a:gd name="T8" fmla="*/ 147 w 256"/>
                <a:gd name="T9" fmla="*/ 0 h 249"/>
                <a:gd name="T10" fmla="*/ 241 w 256"/>
                <a:gd name="T11" fmla="*/ 0 h 249"/>
                <a:gd name="T12" fmla="*/ 151 w 256"/>
                <a:gd name="T13" fmla="*/ 97 h 249"/>
                <a:gd name="T14" fmla="*/ 256 w 256"/>
                <a:gd name="T15" fmla="*/ 249 h 249"/>
                <a:gd name="T16" fmla="*/ 161 w 256"/>
                <a:gd name="T17" fmla="*/ 249 h 249"/>
                <a:gd name="T18" fmla="*/ 100 w 256"/>
                <a:gd name="T19" fmla="*/ 152 h 249"/>
                <a:gd name="T20" fmla="*/ 77 w 256"/>
                <a:gd name="T21" fmla="*/ 175 h 249"/>
                <a:gd name="T22" fmla="*/ 77 w 256"/>
                <a:gd name="T23" fmla="*/ 249 h 249"/>
                <a:gd name="T24" fmla="*/ 0 w 256"/>
                <a:gd name="T25" fmla="*/ 249 h 249"/>
                <a:gd name="T26" fmla="*/ 0 w 256"/>
                <a:gd name="T2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79" y="86"/>
                  </a:lnTo>
                  <a:lnTo>
                    <a:pt x="147" y="0"/>
                  </a:lnTo>
                  <a:lnTo>
                    <a:pt x="241" y="0"/>
                  </a:lnTo>
                  <a:lnTo>
                    <a:pt x="151" y="97"/>
                  </a:lnTo>
                  <a:lnTo>
                    <a:pt x="256" y="249"/>
                  </a:lnTo>
                  <a:lnTo>
                    <a:pt x="161" y="249"/>
                  </a:lnTo>
                  <a:lnTo>
                    <a:pt x="100" y="152"/>
                  </a:lnTo>
                  <a:lnTo>
                    <a:pt x="77" y="175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8299450" y="5645150"/>
              <a:ext cx="90488" cy="100013"/>
            </a:xfrm>
            <a:custGeom>
              <a:avLst/>
              <a:gdLst>
                <a:gd name="T0" fmla="*/ 0 w 225"/>
                <a:gd name="T1" fmla="*/ 0 h 249"/>
                <a:gd name="T2" fmla="*/ 79 w 225"/>
                <a:gd name="T3" fmla="*/ 0 h 249"/>
                <a:gd name="T4" fmla="*/ 152 w 225"/>
                <a:gd name="T5" fmla="*/ 133 h 249"/>
                <a:gd name="T6" fmla="*/ 153 w 225"/>
                <a:gd name="T7" fmla="*/ 133 h 249"/>
                <a:gd name="T8" fmla="*/ 153 w 225"/>
                <a:gd name="T9" fmla="*/ 0 h 249"/>
                <a:gd name="T10" fmla="*/ 225 w 225"/>
                <a:gd name="T11" fmla="*/ 0 h 249"/>
                <a:gd name="T12" fmla="*/ 225 w 225"/>
                <a:gd name="T13" fmla="*/ 249 h 249"/>
                <a:gd name="T14" fmla="*/ 150 w 225"/>
                <a:gd name="T15" fmla="*/ 249 h 249"/>
                <a:gd name="T16" fmla="*/ 73 w 225"/>
                <a:gd name="T17" fmla="*/ 113 h 249"/>
                <a:gd name="T18" fmla="*/ 73 w 225"/>
                <a:gd name="T19" fmla="*/ 113 h 249"/>
                <a:gd name="T20" fmla="*/ 73 w 225"/>
                <a:gd name="T21" fmla="*/ 249 h 249"/>
                <a:gd name="T22" fmla="*/ 0 w 225"/>
                <a:gd name="T23" fmla="*/ 249 h 249"/>
                <a:gd name="T24" fmla="*/ 0 w 225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249">
                  <a:moveTo>
                    <a:pt x="0" y="0"/>
                  </a:moveTo>
                  <a:lnTo>
                    <a:pt x="79" y="0"/>
                  </a:lnTo>
                  <a:lnTo>
                    <a:pt x="152" y="133"/>
                  </a:lnTo>
                  <a:lnTo>
                    <a:pt x="153" y="133"/>
                  </a:lnTo>
                  <a:lnTo>
                    <a:pt x="153" y="0"/>
                  </a:lnTo>
                  <a:lnTo>
                    <a:pt x="225" y="0"/>
                  </a:lnTo>
                  <a:lnTo>
                    <a:pt x="225" y="249"/>
                  </a:lnTo>
                  <a:lnTo>
                    <a:pt x="150" y="249"/>
                  </a:lnTo>
                  <a:lnTo>
                    <a:pt x="73" y="113"/>
                  </a:lnTo>
                  <a:lnTo>
                    <a:pt x="73" y="113"/>
                  </a:lnTo>
                  <a:lnTo>
                    <a:pt x="73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8"/>
            <p:cNvSpPr>
              <a:spLocks noEditPoints="1"/>
            </p:cNvSpPr>
            <p:nvPr userDrawn="1"/>
          </p:nvSpPr>
          <p:spPr bwMode="auto">
            <a:xfrm>
              <a:off x="8394700" y="5643563"/>
              <a:ext cx="100013" cy="103188"/>
            </a:xfrm>
            <a:custGeom>
              <a:avLst/>
              <a:gdLst>
                <a:gd name="T0" fmla="*/ 127 w 254"/>
                <a:gd name="T1" fmla="*/ 63 h 262"/>
                <a:gd name="T2" fmla="*/ 119 w 254"/>
                <a:gd name="T3" fmla="*/ 64 h 262"/>
                <a:gd name="T4" fmla="*/ 109 w 254"/>
                <a:gd name="T5" fmla="*/ 66 h 262"/>
                <a:gd name="T6" fmla="*/ 99 w 254"/>
                <a:gd name="T7" fmla="*/ 71 h 262"/>
                <a:gd name="T8" fmla="*/ 91 w 254"/>
                <a:gd name="T9" fmla="*/ 80 h 262"/>
                <a:gd name="T10" fmla="*/ 84 w 254"/>
                <a:gd name="T11" fmla="*/ 93 h 262"/>
                <a:gd name="T12" fmla="*/ 79 w 254"/>
                <a:gd name="T13" fmla="*/ 110 h 262"/>
                <a:gd name="T14" fmla="*/ 78 w 254"/>
                <a:gd name="T15" fmla="*/ 131 h 262"/>
                <a:gd name="T16" fmla="*/ 79 w 254"/>
                <a:gd name="T17" fmla="*/ 152 h 262"/>
                <a:gd name="T18" fmla="*/ 84 w 254"/>
                <a:gd name="T19" fmla="*/ 169 h 262"/>
                <a:gd name="T20" fmla="*/ 91 w 254"/>
                <a:gd name="T21" fmla="*/ 181 h 262"/>
                <a:gd name="T22" fmla="*/ 99 w 254"/>
                <a:gd name="T23" fmla="*/ 191 h 262"/>
                <a:gd name="T24" fmla="*/ 109 w 254"/>
                <a:gd name="T25" fmla="*/ 196 h 262"/>
                <a:gd name="T26" fmla="*/ 119 w 254"/>
                <a:gd name="T27" fmla="*/ 199 h 262"/>
                <a:gd name="T28" fmla="*/ 127 w 254"/>
                <a:gd name="T29" fmla="*/ 200 h 262"/>
                <a:gd name="T30" fmla="*/ 136 w 254"/>
                <a:gd name="T31" fmla="*/ 199 h 262"/>
                <a:gd name="T32" fmla="*/ 146 w 254"/>
                <a:gd name="T33" fmla="*/ 196 h 262"/>
                <a:gd name="T34" fmla="*/ 155 w 254"/>
                <a:gd name="T35" fmla="*/ 191 h 262"/>
                <a:gd name="T36" fmla="*/ 163 w 254"/>
                <a:gd name="T37" fmla="*/ 181 h 262"/>
                <a:gd name="T38" fmla="*/ 171 w 254"/>
                <a:gd name="T39" fmla="*/ 169 h 262"/>
                <a:gd name="T40" fmla="*/ 175 w 254"/>
                <a:gd name="T41" fmla="*/ 152 h 262"/>
                <a:gd name="T42" fmla="*/ 177 w 254"/>
                <a:gd name="T43" fmla="*/ 131 h 262"/>
                <a:gd name="T44" fmla="*/ 175 w 254"/>
                <a:gd name="T45" fmla="*/ 110 h 262"/>
                <a:gd name="T46" fmla="*/ 171 w 254"/>
                <a:gd name="T47" fmla="*/ 93 h 262"/>
                <a:gd name="T48" fmla="*/ 163 w 254"/>
                <a:gd name="T49" fmla="*/ 80 h 262"/>
                <a:gd name="T50" fmla="*/ 155 w 254"/>
                <a:gd name="T51" fmla="*/ 71 h 262"/>
                <a:gd name="T52" fmla="*/ 146 w 254"/>
                <a:gd name="T53" fmla="*/ 66 h 262"/>
                <a:gd name="T54" fmla="*/ 136 w 254"/>
                <a:gd name="T55" fmla="*/ 64 h 262"/>
                <a:gd name="T56" fmla="*/ 127 w 254"/>
                <a:gd name="T57" fmla="*/ 63 h 262"/>
                <a:gd name="T58" fmla="*/ 127 w 254"/>
                <a:gd name="T59" fmla="*/ 0 h 262"/>
                <a:gd name="T60" fmla="*/ 158 w 254"/>
                <a:gd name="T61" fmla="*/ 3 h 262"/>
                <a:gd name="T62" fmla="*/ 186 w 254"/>
                <a:gd name="T63" fmla="*/ 13 h 262"/>
                <a:gd name="T64" fmla="*/ 208 w 254"/>
                <a:gd name="T65" fmla="*/ 28 h 262"/>
                <a:gd name="T66" fmla="*/ 228 w 254"/>
                <a:gd name="T67" fmla="*/ 48 h 262"/>
                <a:gd name="T68" fmla="*/ 242 w 254"/>
                <a:gd name="T69" fmla="*/ 71 h 262"/>
                <a:gd name="T70" fmla="*/ 250 w 254"/>
                <a:gd name="T71" fmla="*/ 100 h 262"/>
                <a:gd name="T72" fmla="*/ 254 w 254"/>
                <a:gd name="T73" fmla="*/ 131 h 262"/>
                <a:gd name="T74" fmla="*/ 250 w 254"/>
                <a:gd name="T75" fmla="*/ 162 h 262"/>
                <a:gd name="T76" fmla="*/ 242 w 254"/>
                <a:gd name="T77" fmla="*/ 191 h 262"/>
                <a:gd name="T78" fmla="*/ 228 w 254"/>
                <a:gd name="T79" fmla="*/ 215 h 262"/>
                <a:gd name="T80" fmla="*/ 208 w 254"/>
                <a:gd name="T81" fmla="*/ 235 h 262"/>
                <a:gd name="T82" fmla="*/ 186 w 254"/>
                <a:gd name="T83" fmla="*/ 250 h 262"/>
                <a:gd name="T84" fmla="*/ 158 w 254"/>
                <a:gd name="T85" fmla="*/ 260 h 262"/>
                <a:gd name="T86" fmla="*/ 127 w 254"/>
                <a:gd name="T87" fmla="*/ 262 h 262"/>
                <a:gd name="T88" fmla="*/ 96 w 254"/>
                <a:gd name="T89" fmla="*/ 260 h 262"/>
                <a:gd name="T90" fmla="*/ 69 w 254"/>
                <a:gd name="T91" fmla="*/ 250 h 262"/>
                <a:gd name="T92" fmla="*/ 45 w 254"/>
                <a:gd name="T93" fmla="*/ 235 h 262"/>
                <a:gd name="T94" fmla="*/ 27 w 254"/>
                <a:gd name="T95" fmla="*/ 215 h 262"/>
                <a:gd name="T96" fmla="*/ 12 w 254"/>
                <a:gd name="T97" fmla="*/ 191 h 262"/>
                <a:gd name="T98" fmla="*/ 3 w 254"/>
                <a:gd name="T99" fmla="*/ 162 h 262"/>
                <a:gd name="T100" fmla="*/ 0 w 254"/>
                <a:gd name="T101" fmla="*/ 131 h 262"/>
                <a:gd name="T102" fmla="*/ 3 w 254"/>
                <a:gd name="T103" fmla="*/ 100 h 262"/>
                <a:gd name="T104" fmla="*/ 12 w 254"/>
                <a:gd name="T105" fmla="*/ 71 h 262"/>
                <a:gd name="T106" fmla="*/ 27 w 254"/>
                <a:gd name="T107" fmla="*/ 48 h 262"/>
                <a:gd name="T108" fmla="*/ 45 w 254"/>
                <a:gd name="T109" fmla="*/ 28 h 262"/>
                <a:gd name="T110" fmla="*/ 69 w 254"/>
                <a:gd name="T111" fmla="*/ 13 h 262"/>
                <a:gd name="T112" fmla="*/ 96 w 254"/>
                <a:gd name="T113" fmla="*/ 3 h 262"/>
                <a:gd name="T114" fmla="*/ 127 w 254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262">
                  <a:moveTo>
                    <a:pt x="127" y="63"/>
                  </a:moveTo>
                  <a:lnTo>
                    <a:pt x="119" y="64"/>
                  </a:lnTo>
                  <a:lnTo>
                    <a:pt x="109" y="66"/>
                  </a:lnTo>
                  <a:lnTo>
                    <a:pt x="99" y="71"/>
                  </a:lnTo>
                  <a:lnTo>
                    <a:pt x="91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8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1" y="181"/>
                  </a:lnTo>
                  <a:lnTo>
                    <a:pt x="99" y="191"/>
                  </a:lnTo>
                  <a:lnTo>
                    <a:pt x="109" y="196"/>
                  </a:lnTo>
                  <a:lnTo>
                    <a:pt x="119" y="199"/>
                  </a:lnTo>
                  <a:lnTo>
                    <a:pt x="127" y="200"/>
                  </a:lnTo>
                  <a:lnTo>
                    <a:pt x="136" y="199"/>
                  </a:lnTo>
                  <a:lnTo>
                    <a:pt x="146" y="196"/>
                  </a:lnTo>
                  <a:lnTo>
                    <a:pt x="155" y="191"/>
                  </a:lnTo>
                  <a:lnTo>
                    <a:pt x="163" y="181"/>
                  </a:lnTo>
                  <a:lnTo>
                    <a:pt x="171" y="169"/>
                  </a:lnTo>
                  <a:lnTo>
                    <a:pt x="175" y="152"/>
                  </a:lnTo>
                  <a:lnTo>
                    <a:pt x="177" y="131"/>
                  </a:lnTo>
                  <a:lnTo>
                    <a:pt x="175" y="110"/>
                  </a:lnTo>
                  <a:lnTo>
                    <a:pt x="171" y="93"/>
                  </a:lnTo>
                  <a:lnTo>
                    <a:pt x="163" y="80"/>
                  </a:lnTo>
                  <a:lnTo>
                    <a:pt x="155" y="71"/>
                  </a:lnTo>
                  <a:lnTo>
                    <a:pt x="146" y="66"/>
                  </a:lnTo>
                  <a:lnTo>
                    <a:pt x="136" y="64"/>
                  </a:lnTo>
                  <a:lnTo>
                    <a:pt x="127" y="63"/>
                  </a:lnTo>
                  <a:close/>
                  <a:moveTo>
                    <a:pt x="127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8" y="28"/>
                  </a:lnTo>
                  <a:lnTo>
                    <a:pt x="228" y="48"/>
                  </a:lnTo>
                  <a:lnTo>
                    <a:pt x="242" y="71"/>
                  </a:lnTo>
                  <a:lnTo>
                    <a:pt x="250" y="100"/>
                  </a:lnTo>
                  <a:lnTo>
                    <a:pt x="254" y="131"/>
                  </a:lnTo>
                  <a:lnTo>
                    <a:pt x="250" y="162"/>
                  </a:lnTo>
                  <a:lnTo>
                    <a:pt x="242" y="191"/>
                  </a:lnTo>
                  <a:lnTo>
                    <a:pt x="228" y="215"/>
                  </a:lnTo>
                  <a:lnTo>
                    <a:pt x="208" y="235"/>
                  </a:lnTo>
                  <a:lnTo>
                    <a:pt x="186" y="250"/>
                  </a:lnTo>
                  <a:lnTo>
                    <a:pt x="158" y="260"/>
                  </a:lnTo>
                  <a:lnTo>
                    <a:pt x="127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7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489950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6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4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2 w 342"/>
                <a:gd name="T21" fmla="*/ 249 h 249"/>
                <a:gd name="T22" fmla="*/ 196 w 342"/>
                <a:gd name="T23" fmla="*/ 249 h 249"/>
                <a:gd name="T24" fmla="*/ 170 w 342"/>
                <a:gd name="T25" fmla="*/ 97 h 249"/>
                <a:gd name="T26" fmla="*/ 169 w 342"/>
                <a:gd name="T27" fmla="*/ 97 h 249"/>
                <a:gd name="T28" fmla="*/ 143 w 342"/>
                <a:gd name="T29" fmla="*/ 249 h 249"/>
                <a:gd name="T30" fmla="*/ 67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6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4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2" y="249"/>
                  </a:lnTo>
                  <a:lnTo>
                    <a:pt x="196" y="249"/>
                  </a:lnTo>
                  <a:lnTo>
                    <a:pt x="170" y="97"/>
                  </a:lnTo>
                  <a:lnTo>
                    <a:pt x="169" y="97"/>
                  </a:lnTo>
                  <a:lnTo>
                    <a:pt x="143" y="249"/>
                  </a:lnTo>
                  <a:lnTo>
                    <a:pt x="67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7543800" y="4959350"/>
              <a:ext cx="341313" cy="452438"/>
            </a:xfrm>
            <a:custGeom>
              <a:avLst/>
              <a:gdLst>
                <a:gd name="T0" fmla="*/ 486 w 859"/>
                <a:gd name="T1" fmla="*/ 4 h 1142"/>
                <a:gd name="T2" fmla="*/ 603 w 859"/>
                <a:gd name="T3" fmla="*/ 30 h 1142"/>
                <a:gd name="T4" fmla="*/ 700 w 859"/>
                <a:gd name="T5" fmla="*/ 83 h 1142"/>
                <a:gd name="T6" fmla="*/ 771 w 859"/>
                <a:gd name="T7" fmla="*/ 167 h 1142"/>
                <a:gd name="T8" fmla="*/ 809 w 859"/>
                <a:gd name="T9" fmla="*/ 292 h 1142"/>
                <a:gd name="T10" fmla="*/ 641 w 859"/>
                <a:gd name="T11" fmla="*/ 307 h 1142"/>
                <a:gd name="T12" fmla="*/ 599 w 859"/>
                <a:gd name="T13" fmla="*/ 226 h 1142"/>
                <a:gd name="T14" fmla="*/ 528 w 859"/>
                <a:gd name="T15" fmla="*/ 179 h 1142"/>
                <a:gd name="T16" fmla="*/ 442 w 859"/>
                <a:gd name="T17" fmla="*/ 160 h 1142"/>
                <a:gd name="T18" fmla="*/ 358 w 859"/>
                <a:gd name="T19" fmla="*/ 162 h 1142"/>
                <a:gd name="T20" fmla="*/ 279 w 859"/>
                <a:gd name="T21" fmla="*/ 181 h 1142"/>
                <a:gd name="T22" fmla="*/ 220 w 859"/>
                <a:gd name="T23" fmla="*/ 225 h 1142"/>
                <a:gd name="T24" fmla="*/ 197 w 859"/>
                <a:gd name="T25" fmla="*/ 298 h 1142"/>
                <a:gd name="T26" fmla="*/ 220 w 859"/>
                <a:gd name="T27" fmla="*/ 367 h 1142"/>
                <a:gd name="T28" fmla="*/ 278 w 859"/>
                <a:gd name="T29" fmla="*/ 414 h 1142"/>
                <a:gd name="T30" fmla="*/ 363 w 859"/>
                <a:gd name="T31" fmla="*/ 446 h 1142"/>
                <a:gd name="T32" fmla="*/ 461 w 859"/>
                <a:gd name="T33" fmla="*/ 471 h 1142"/>
                <a:gd name="T34" fmla="*/ 564 w 859"/>
                <a:gd name="T35" fmla="*/ 496 h 1142"/>
                <a:gd name="T36" fmla="*/ 666 w 859"/>
                <a:gd name="T37" fmla="*/ 530 h 1142"/>
                <a:gd name="T38" fmla="*/ 756 w 859"/>
                <a:gd name="T39" fmla="*/ 578 h 1142"/>
                <a:gd name="T40" fmla="*/ 823 w 859"/>
                <a:gd name="T41" fmla="*/ 651 h 1142"/>
                <a:gd name="T42" fmla="*/ 856 w 859"/>
                <a:gd name="T43" fmla="*/ 754 h 1142"/>
                <a:gd name="T44" fmla="*/ 849 w 859"/>
                <a:gd name="T45" fmla="*/ 887 h 1142"/>
                <a:gd name="T46" fmla="*/ 801 w 859"/>
                <a:gd name="T47" fmla="*/ 992 h 1142"/>
                <a:gd name="T48" fmla="*/ 721 w 859"/>
                <a:gd name="T49" fmla="*/ 1067 h 1142"/>
                <a:gd name="T50" fmla="*/ 619 w 859"/>
                <a:gd name="T51" fmla="*/ 1114 h 1142"/>
                <a:gd name="T52" fmla="*/ 506 w 859"/>
                <a:gd name="T53" fmla="*/ 1138 h 1142"/>
                <a:gd name="T54" fmla="*/ 384 w 859"/>
                <a:gd name="T55" fmla="*/ 1140 h 1142"/>
                <a:gd name="T56" fmla="*/ 257 w 859"/>
                <a:gd name="T57" fmla="*/ 1119 h 1142"/>
                <a:gd name="T58" fmla="*/ 149 w 859"/>
                <a:gd name="T59" fmla="*/ 1069 h 1142"/>
                <a:gd name="T60" fmla="*/ 64 w 859"/>
                <a:gd name="T61" fmla="*/ 988 h 1142"/>
                <a:gd name="T62" fmla="*/ 13 w 859"/>
                <a:gd name="T63" fmla="*/ 871 h 1142"/>
                <a:gd name="T64" fmla="*/ 166 w 859"/>
                <a:gd name="T65" fmla="*/ 773 h 1142"/>
                <a:gd name="T66" fmla="*/ 191 w 859"/>
                <a:gd name="T67" fmla="*/ 872 h 1142"/>
                <a:gd name="T68" fmla="*/ 253 w 859"/>
                <a:gd name="T69" fmla="*/ 939 h 1142"/>
                <a:gd name="T70" fmla="*/ 339 w 859"/>
                <a:gd name="T71" fmla="*/ 973 h 1142"/>
                <a:gd name="T72" fmla="*/ 439 w 859"/>
                <a:gd name="T73" fmla="*/ 983 h 1142"/>
                <a:gd name="T74" fmla="*/ 513 w 859"/>
                <a:gd name="T75" fmla="*/ 978 h 1142"/>
                <a:gd name="T76" fmla="*/ 588 w 859"/>
                <a:gd name="T77" fmla="*/ 958 h 1142"/>
                <a:gd name="T78" fmla="*/ 648 w 859"/>
                <a:gd name="T79" fmla="*/ 919 h 1142"/>
                <a:gd name="T80" fmla="*/ 680 w 859"/>
                <a:gd name="T81" fmla="*/ 850 h 1142"/>
                <a:gd name="T82" fmla="*/ 671 w 859"/>
                <a:gd name="T83" fmla="*/ 764 h 1142"/>
                <a:gd name="T84" fmla="*/ 619 w 859"/>
                <a:gd name="T85" fmla="*/ 704 h 1142"/>
                <a:gd name="T86" fmla="*/ 534 w 859"/>
                <a:gd name="T87" fmla="*/ 664 h 1142"/>
                <a:gd name="T88" fmla="*/ 427 w 859"/>
                <a:gd name="T89" fmla="*/ 636 h 1142"/>
                <a:gd name="T90" fmla="*/ 317 w 859"/>
                <a:gd name="T91" fmla="*/ 610 h 1142"/>
                <a:gd name="T92" fmla="*/ 215 w 859"/>
                <a:gd name="T93" fmla="*/ 576 h 1142"/>
                <a:gd name="T94" fmla="*/ 125 w 859"/>
                <a:gd name="T95" fmla="*/ 527 h 1142"/>
                <a:gd name="T96" fmla="*/ 58 w 859"/>
                <a:gd name="T97" fmla="*/ 456 h 1142"/>
                <a:gd name="T98" fmla="*/ 23 w 859"/>
                <a:gd name="T99" fmla="*/ 353 h 1142"/>
                <a:gd name="T100" fmla="*/ 31 w 859"/>
                <a:gd name="T101" fmla="*/ 230 h 1142"/>
                <a:gd name="T102" fmla="*/ 80 w 859"/>
                <a:gd name="T103" fmla="*/ 132 h 1142"/>
                <a:gd name="T104" fmla="*/ 159 w 859"/>
                <a:gd name="T105" fmla="*/ 64 h 1142"/>
                <a:gd name="T106" fmla="*/ 257 w 859"/>
                <a:gd name="T107" fmla="*/ 20 h 1142"/>
                <a:gd name="T108" fmla="*/ 364 w 859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9" h="1142">
                  <a:moveTo>
                    <a:pt x="399" y="0"/>
                  </a:moveTo>
                  <a:lnTo>
                    <a:pt x="442" y="2"/>
                  </a:lnTo>
                  <a:lnTo>
                    <a:pt x="486" y="4"/>
                  </a:lnTo>
                  <a:lnTo>
                    <a:pt x="527" y="10"/>
                  </a:lnTo>
                  <a:lnTo>
                    <a:pt x="565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0" y="61"/>
                  </a:lnTo>
                  <a:lnTo>
                    <a:pt x="700" y="83"/>
                  </a:lnTo>
                  <a:lnTo>
                    <a:pt x="726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1" y="246"/>
                  </a:lnTo>
                  <a:lnTo>
                    <a:pt x="809" y="292"/>
                  </a:lnTo>
                  <a:lnTo>
                    <a:pt x="814" y="342"/>
                  </a:lnTo>
                  <a:lnTo>
                    <a:pt x="648" y="342"/>
                  </a:lnTo>
                  <a:lnTo>
                    <a:pt x="641" y="307"/>
                  </a:lnTo>
                  <a:lnTo>
                    <a:pt x="631" y="276"/>
                  </a:lnTo>
                  <a:lnTo>
                    <a:pt x="618" y="248"/>
                  </a:lnTo>
                  <a:lnTo>
                    <a:pt x="599" y="226"/>
                  </a:lnTo>
                  <a:lnTo>
                    <a:pt x="578" y="206"/>
                  </a:lnTo>
                  <a:lnTo>
                    <a:pt x="554" y="191"/>
                  </a:lnTo>
                  <a:lnTo>
                    <a:pt x="528" y="179"/>
                  </a:lnTo>
                  <a:lnTo>
                    <a:pt x="501" y="170"/>
                  </a:lnTo>
                  <a:lnTo>
                    <a:pt x="472" y="164"/>
                  </a:lnTo>
                  <a:lnTo>
                    <a:pt x="442" y="160"/>
                  </a:lnTo>
                  <a:lnTo>
                    <a:pt x="412" y="159"/>
                  </a:lnTo>
                  <a:lnTo>
                    <a:pt x="385" y="160"/>
                  </a:lnTo>
                  <a:lnTo>
                    <a:pt x="358" y="162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1"/>
                  </a:lnTo>
                  <a:lnTo>
                    <a:pt x="257" y="193"/>
                  </a:lnTo>
                  <a:lnTo>
                    <a:pt x="237" y="207"/>
                  </a:lnTo>
                  <a:lnTo>
                    <a:pt x="220" y="225"/>
                  </a:lnTo>
                  <a:lnTo>
                    <a:pt x="207" y="246"/>
                  </a:lnTo>
                  <a:lnTo>
                    <a:pt x="200" y="269"/>
                  </a:lnTo>
                  <a:lnTo>
                    <a:pt x="197" y="298"/>
                  </a:lnTo>
                  <a:lnTo>
                    <a:pt x="200" y="324"/>
                  </a:lnTo>
                  <a:lnTo>
                    <a:pt x="207" y="347"/>
                  </a:lnTo>
                  <a:lnTo>
                    <a:pt x="220" y="367"/>
                  </a:lnTo>
                  <a:lnTo>
                    <a:pt x="236" y="384"/>
                  </a:lnTo>
                  <a:lnTo>
                    <a:pt x="256" y="400"/>
                  </a:lnTo>
                  <a:lnTo>
                    <a:pt x="278" y="414"/>
                  </a:lnTo>
                  <a:lnTo>
                    <a:pt x="304" y="426"/>
                  </a:lnTo>
                  <a:lnTo>
                    <a:pt x="333" y="436"/>
                  </a:lnTo>
                  <a:lnTo>
                    <a:pt x="363" y="446"/>
                  </a:lnTo>
                  <a:lnTo>
                    <a:pt x="395" y="455"/>
                  </a:lnTo>
                  <a:lnTo>
                    <a:pt x="427" y="464"/>
                  </a:lnTo>
                  <a:lnTo>
                    <a:pt x="461" y="471"/>
                  </a:lnTo>
                  <a:lnTo>
                    <a:pt x="495" y="479"/>
                  </a:lnTo>
                  <a:lnTo>
                    <a:pt x="528" y="488"/>
                  </a:lnTo>
                  <a:lnTo>
                    <a:pt x="564" y="496"/>
                  </a:lnTo>
                  <a:lnTo>
                    <a:pt x="599" y="506"/>
                  </a:lnTo>
                  <a:lnTo>
                    <a:pt x="634" y="517"/>
                  </a:lnTo>
                  <a:lnTo>
                    <a:pt x="666" y="530"/>
                  </a:lnTo>
                  <a:lnTo>
                    <a:pt x="699" y="544"/>
                  </a:lnTo>
                  <a:lnTo>
                    <a:pt x="728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3" y="623"/>
                  </a:lnTo>
                  <a:lnTo>
                    <a:pt x="823" y="651"/>
                  </a:lnTo>
                  <a:lnTo>
                    <a:pt x="838" y="682"/>
                  </a:lnTo>
                  <a:lnTo>
                    <a:pt x="849" y="717"/>
                  </a:lnTo>
                  <a:lnTo>
                    <a:pt x="856" y="754"/>
                  </a:lnTo>
                  <a:lnTo>
                    <a:pt x="859" y="798"/>
                  </a:lnTo>
                  <a:lnTo>
                    <a:pt x="856" y="844"/>
                  </a:lnTo>
                  <a:lnTo>
                    <a:pt x="849" y="887"/>
                  </a:lnTo>
                  <a:lnTo>
                    <a:pt x="837" y="926"/>
                  </a:lnTo>
                  <a:lnTo>
                    <a:pt x="820" y="961"/>
                  </a:lnTo>
                  <a:lnTo>
                    <a:pt x="801" y="992"/>
                  </a:lnTo>
                  <a:lnTo>
                    <a:pt x="777" y="1021"/>
                  </a:lnTo>
                  <a:lnTo>
                    <a:pt x="751" y="1046"/>
                  </a:lnTo>
                  <a:lnTo>
                    <a:pt x="721" y="1067"/>
                  </a:lnTo>
                  <a:lnTo>
                    <a:pt x="689" y="1086"/>
                  </a:lnTo>
                  <a:lnTo>
                    <a:pt x="655" y="1100"/>
                  </a:lnTo>
                  <a:lnTo>
                    <a:pt x="619" y="1114"/>
                  </a:lnTo>
                  <a:lnTo>
                    <a:pt x="583" y="1124"/>
                  </a:lnTo>
                  <a:lnTo>
                    <a:pt x="544" y="1132"/>
                  </a:lnTo>
                  <a:lnTo>
                    <a:pt x="506" y="1138"/>
                  </a:lnTo>
                  <a:lnTo>
                    <a:pt x="467" y="1140"/>
                  </a:lnTo>
                  <a:lnTo>
                    <a:pt x="429" y="1142"/>
                  </a:lnTo>
                  <a:lnTo>
                    <a:pt x="384" y="1140"/>
                  </a:lnTo>
                  <a:lnTo>
                    <a:pt x="339" y="1137"/>
                  </a:lnTo>
                  <a:lnTo>
                    <a:pt x="297" y="1129"/>
                  </a:lnTo>
                  <a:lnTo>
                    <a:pt x="257" y="1119"/>
                  </a:lnTo>
                  <a:lnTo>
                    <a:pt x="218" y="1105"/>
                  </a:lnTo>
                  <a:lnTo>
                    <a:pt x="182" y="1089"/>
                  </a:lnTo>
                  <a:lnTo>
                    <a:pt x="149" y="1069"/>
                  </a:lnTo>
                  <a:lnTo>
                    <a:pt x="118" y="1046"/>
                  </a:lnTo>
                  <a:lnTo>
                    <a:pt x="89" y="1020"/>
                  </a:lnTo>
                  <a:lnTo>
                    <a:pt x="64" y="988"/>
                  </a:lnTo>
                  <a:lnTo>
                    <a:pt x="43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3" y="824"/>
                  </a:lnTo>
                  <a:lnTo>
                    <a:pt x="0" y="773"/>
                  </a:lnTo>
                  <a:lnTo>
                    <a:pt x="166" y="773"/>
                  </a:lnTo>
                  <a:lnTo>
                    <a:pt x="170" y="810"/>
                  </a:lnTo>
                  <a:lnTo>
                    <a:pt x="179" y="844"/>
                  </a:lnTo>
                  <a:lnTo>
                    <a:pt x="191" y="872"/>
                  </a:lnTo>
                  <a:lnTo>
                    <a:pt x="209" y="899"/>
                  </a:lnTo>
                  <a:lnTo>
                    <a:pt x="230" y="920"/>
                  </a:lnTo>
                  <a:lnTo>
                    <a:pt x="253" y="939"/>
                  </a:lnTo>
                  <a:lnTo>
                    <a:pt x="279" y="952"/>
                  </a:lnTo>
                  <a:lnTo>
                    <a:pt x="308" y="965"/>
                  </a:lnTo>
                  <a:lnTo>
                    <a:pt x="339" y="973"/>
                  </a:lnTo>
                  <a:lnTo>
                    <a:pt x="370" y="978"/>
                  </a:lnTo>
                  <a:lnTo>
                    <a:pt x="404" y="982"/>
                  </a:lnTo>
                  <a:lnTo>
                    <a:pt x="439" y="983"/>
                  </a:lnTo>
                  <a:lnTo>
                    <a:pt x="462" y="983"/>
                  </a:lnTo>
                  <a:lnTo>
                    <a:pt x="488" y="981"/>
                  </a:lnTo>
                  <a:lnTo>
                    <a:pt x="513" y="978"/>
                  </a:lnTo>
                  <a:lnTo>
                    <a:pt x="539" y="973"/>
                  </a:lnTo>
                  <a:lnTo>
                    <a:pt x="564" y="967"/>
                  </a:lnTo>
                  <a:lnTo>
                    <a:pt x="588" y="958"/>
                  </a:lnTo>
                  <a:lnTo>
                    <a:pt x="610" y="947"/>
                  </a:lnTo>
                  <a:lnTo>
                    <a:pt x="630" y="935"/>
                  </a:lnTo>
                  <a:lnTo>
                    <a:pt x="648" y="919"/>
                  </a:lnTo>
                  <a:lnTo>
                    <a:pt x="662" y="899"/>
                  </a:lnTo>
                  <a:lnTo>
                    <a:pt x="674" y="876"/>
                  </a:lnTo>
                  <a:lnTo>
                    <a:pt x="680" y="850"/>
                  </a:lnTo>
                  <a:lnTo>
                    <a:pt x="682" y="821"/>
                  </a:lnTo>
                  <a:lnTo>
                    <a:pt x="680" y="790"/>
                  </a:lnTo>
                  <a:lnTo>
                    <a:pt x="671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19" y="704"/>
                  </a:lnTo>
                  <a:lnTo>
                    <a:pt x="594" y="689"/>
                  </a:lnTo>
                  <a:lnTo>
                    <a:pt x="565" y="676"/>
                  </a:lnTo>
                  <a:lnTo>
                    <a:pt x="534" y="664"/>
                  </a:lnTo>
                  <a:lnTo>
                    <a:pt x="501" y="654"/>
                  </a:lnTo>
                  <a:lnTo>
                    <a:pt x="465" y="644"/>
                  </a:lnTo>
                  <a:lnTo>
                    <a:pt x="427" y="636"/>
                  </a:lnTo>
                  <a:lnTo>
                    <a:pt x="390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2" y="600"/>
                  </a:lnTo>
                  <a:lnTo>
                    <a:pt x="247" y="588"/>
                  </a:lnTo>
                  <a:lnTo>
                    <a:pt x="215" y="576"/>
                  </a:lnTo>
                  <a:lnTo>
                    <a:pt x="182" y="562"/>
                  </a:lnTo>
                  <a:lnTo>
                    <a:pt x="153" y="546"/>
                  </a:lnTo>
                  <a:lnTo>
                    <a:pt x="125" y="527"/>
                  </a:lnTo>
                  <a:lnTo>
                    <a:pt x="99" y="506"/>
                  </a:lnTo>
                  <a:lnTo>
                    <a:pt x="77" y="483"/>
                  </a:lnTo>
                  <a:lnTo>
                    <a:pt x="58" y="456"/>
                  </a:lnTo>
                  <a:lnTo>
                    <a:pt x="42" y="425"/>
                  </a:lnTo>
                  <a:lnTo>
                    <a:pt x="31" y="392"/>
                  </a:lnTo>
                  <a:lnTo>
                    <a:pt x="23" y="353"/>
                  </a:lnTo>
                  <a:lnTo>
                    <a:pt x="21" y="311"/>
                  </a:lnTo>
                  <a:lnTo>
                    <a:pt x="23" y="268"/>
                  </a:lnTo>
                  <a:lnTo>
                    <a:pt x="31" y="230"/>
                  </a:lnTo>
                  <a:lnTo>
                    <a:pt x="43" y="193"/>
                  </a:lnTo>
                  <a:lnTo>
                    <a:pt x="59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0" y="46"/>
                  </a:lnTo>
                  <a:lnTo>
                    <a:pt x="222" y="32"/>
                  </a:lnTo>
                  <a:lnTo>
                    <a:pt x="257" y="20"/>
                  </a:lnTo>
                  <a:lnTo>
                    <a:pt x="292" y="12"/>
                  </a:lnTo>
                  <a:lnTo>
                    <a:pt x="328" y="5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auto">
            <a:xfrm>
              <a:off x="7897813" y="4959350"/>
              <a:ext cx="377825" cy="452438"/>
            </a:xfrm>
            <a:custGeom>
              <a:avLst/>
              <a:gdLst>
                <a:gd name="T0" fmla="*/ 631 w 951"/>
                <a:gd name="T1" fmla="*/ 580 h 1142"/>
                <a:gd name="T2" fmla="*/ 531 w 951"/>
                <a:gd name="T3" fmla="*/ 605 h 1142"/>
                <a:gd name="T4" fmla="*/ 418 w 951"/>
                <a:gd name="T5" fmla="*/ 621 h 1142"/>
                <a:gd name="T6" fmla="*/ 322 w 951"/>
                <a:gd name="T7" fmla="*/ 641 h 1142"/>
                <a:gd name="T8" fmla="*/ 248 w 951"/>
                <a:gd name="T9" fmla="*/ 676 h 1142"/>
                <a:gd name="T10" fmla="*/ 197 w 951"/>
                <a:gd name="T11" fmla="*/ 733 h 1142"/>
                <a:gd name="T12" fmla="*/ 177 w 951"/>
                <a:gd name="T13" fmla="*/ 823 h 1142"/>
                <a:gd name="T14" fmla="*/ 195 w 951"/>
                <a:gd name="T15" fmla="*/ 904 h 1142"/>
                <a:gd name="T16" fmla="*/ 246 w 951"/>
                <a:gd name="T17" fmla="*/ 953 h 1142"/>
                <a:gd name="T18" fmla="*/ 318 w 951"/>
                <a:gd name="T19" fmla="*/ 978 h 1142"/>
                <a:gd name="T20" fmla="*/ 420 w 951"/>
                <a:gd name="T21" fmla="*/ 981 h 1142"/>
                <a:gd name="T22" fmla="*/ 540 w 951"/>
                <a:gd name="T23" fmla="*/ 947 h 1142"/>
                <a:gd name="T24" fmla="*/ 621 w 951"/>
                <a:gd name="T25" fmla="*/ 885 h 1142"/>
                <a:gd name="T26" fmla="*/ 667 w 951"/>
                <a:gd name="T27" fmla="*/ 810 h 1142"/>
                <a:gd name="T28" fmla="*/ 682 w 951"/>
                <a:gd name="T29" fmla="*/ 737 h 1142"/>
                <a:gd name="T30" fmla="*/ 502 w 951"/>
                <a:gd name="T31" fmla="*/ 0 h 1142"/>
                <a:gd name="T32" fmla="*/ 604 w 951"/>
                <a:gd name="T33" fmla="*/ 12 h 1142"/>
                <a:gd name="T34" fmla="*/ 699 w 951"/>
                <a:gd name="T35" fmla="*/ 40 h 1142"/>
                <a:gd name="T36" fmla="*/ 776 w 951"/>
                <a:gd name="T37" fmla="*/ 93 h 1142"/>
                <a:gd name="T38" fmla="*/ 828 w 951"/>
                <a:gd name="T39" fmla="*/ 177 h 1142"/>
                <a:gd name="T40" fmla="*/ 848 w 951"/>
                <a:gd name="T41" fmla="*/ 299 h 1142"/>
                <a:gd name="T42" fmla="*/ 849 w 951"/>
                <a:gd name="T43" fmla="*/ 916 h 1142"/>
                <a:gd name="T44" fmla="*/ 861 w 951"/>
                <a:gd name="T45" fmla="*/ 967 h 1142"/>
                <a:gd name="T46" fmla="*/ 900 w 951"/>
                <a:gd name="T47" fmla="*/ 983 h 1142"/>
                <a:gd name="T48" fmla="*/ 951 w 951"/>
                <a:gd name="T49" fmla="*/ 972 h 1142"/>
                <a:gd name="T50" fmla="*/ 900 w 951"/>
                <a:gd name="T51" fmla="*/ 1134 h 1142"/>
                <a:gd name="T52" fmla="*/ 805 w 951"/>
                <a:gd name="T53" fmla="*/ 1139 h 1142"/>
                <a:gd name="T54" fmla="*/ 739 w 951"/>
                <a:gd name="T55" fmla="*/ 1110 h 1142"/>
                <a:gd name="T56" fmla="*/ 699 w 951"/>
                <a:gd name="T57" fmla="*/ 1042 h 1142"/>
                <a:gd name="T58" fmla="*/ 655 w 951"/>
                <a:gd name="T59" fmla="*/ 1013 h 1142"/>
                <a:gd name="T60" fmla="*/ 531 w 951"/>
                <a:gd name="T61" fmla="*/ 1100 h 1142"/>
                <a:gd name="T62" fmla="*/ 387 w 951"/>
                <a:gd name="T63" fmla="*/ 1139 h 1142"/>
                <a:gd name="T64" fmla="*/ 253 w 951"/>
                <a:gd name="T65" fmla="*/ 1135 h 1142"/>
                <a:gd name="T66" fmla="*/ 144 w 951"/>
                <a:gd name="T67" fmla="*/ 1100 h 1142"/>
                <a:gd name="T68" fmla="*/ 61 w 951"/>
                <a:gd name="T69" fmla="*/ 1032 h 1142"/>
                <a:gd name="T70" fmla="*/ 11 w 951"/>
                <a:gd name="T71" fmla="*/ 927 h 1142"/>
                <a:gd name="T72" fmla="*/ 3 w 951"/>
                <a:gd name="T73" fmla="*/ 789 h 1142"/>
                <a:gd name="T74" fmla="*/ 34 w 951"/>
                <a:gd name="T75" fmla="*/ 676 h 1142"/>
                <a:gd name="T76" fmla="*/ 95 w 951"/>
                <a:gd name="T77" fmla="*/ 598 h 1142"/>
                <a:gd name="T78" fmla="*/ 178 w 951"/>
                <a:gd name="T79" fmla="*/ 549 h 1142"/>
                <a:gd name="T80" fmla="*/ 275 w 951"/>
                <a:gd name="T81" fmla="*/ 516 h 1142"/>
                <a:gd name="T82" fmla="*/ 382 w 951"/>
                <a:gd name="T83" fmla="*/ 493 h 1142"/>
                <a:gd name="T84" fmla="*/ 491 w 951"/>
                <a:gd name="T85" fmla="*/ 475 h 1142"/>
                <a:gd name="T86" fmla="*/ 582 w 951"/>
                <a:gd name="T87" fmla="*/ 456 h 1142"/>
                <a:gd name="T88" fmla="*/ 648 w 951"/>
                <a:gd name="T89" fmla="*/ 424 h 1142"/>
                <a:gd name="T90" fmla="*/ 682 w 951"/>
                <a:gd name="T91" fmla="*/ 367 h 1142"/>
                <a:gd name="T92" fmla="*/ 675 w 951"/>
                <a:gd name="T93" fmla="*/ 277 h 1142"/>
                <a:gd name="T94" fmla="*/ 638 w 951"/>
                <a:gd name="T95" fmla="*/ 212 h 1142"/>
                <a:gd name="T96" fmla="*/ 580 w 951"/>
                <a:gd name="T97" fmla="*/ 176 h 1142"/>
                <a:gd name="T98" fmla="*/ 507 w 951"/>
                <a:gd name="T99" fmla="*/ 161 h 1142"/>
                <a:gd name="T100" fmla="*/ 424 w 951"/>
                <a:gd name="T101" fmla="*/ 160 h 1142"/>
                <a:gd name="T102" fmla="*/ 332 w 951"/>
                <a:gd name="T103" fmla="*/ 176 h 1142"/>
                <a:gd name="T104" fmla="*/ 261 w 951"/>
                <a:gd name="T105" fmla="*/ 220 h 1142"/>
                <a:gd name="T106" fmla="*/ 218 w 951"/>
                <a:gd name="T107" fmla="*/ 294 h 1142"/>
                <a:gd name="T108" fmla="*/ 40 w 951"/>
                <a:gd name="T109" fmla="*/ 365 h 1142"/>
                <a:gd name="T110" fmla="*/ 66 w 951"/>
                <a:gd name="T111" fmla="*/ 223 h 1142"/>
                <a:gd name="T112" fmla="*/ 129 w 951"/>
                <a:gd name="T113" fmla="*/ 120 h 1142"/>
                <a:gd name="T114" fmla="*/ 223 w 951"/>
                <a:gd name="T115" fmla="*/ 51 h 1142"/>
                <a:gd name="T116" fmla="*/ 338 w 951"/>
                <a:gd name="T117" fmla="*/ 13 h 1142"/>
                <a:gd name="T118" fmla="*/ 469 w 951"/>
                <a:gd name="T119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1" h="1142">
                  <a:moveTo>
                    <a:pt x="682" y="554"/>
                  </a:moveTo>
                  <a:lnTo>
                    <a:pt x="658" y="569"/>
                  </a:lnTo>
                  <a:lnTo>
                    <a:pt x="631" y="580"/>
                  </a:lnTo>
                  <a:lnTo>
                    <a:pt x="599" y="590"/>
                  </a:lnTo>
                  <a:lnTo>
                    <a:pt x="566" y="597"/>
                  </a:lnTo>
                  <a:lnTo>
                    <a:pt x="531" y="605"/>
                  </a:lnTo>
                  <a:lnTo>
                    <a:pt x="494" y="610"/>
                  </a:lnTo>
                  <a:lnTo>
                    <a:pt x="455" y="615"/>
                  </a:lnTo>
                  <a:lnTo>
                    <a:pt x="418" y="621"/>
                  </a:lnTo>
                  <a:lnTo>
                    <a:pt x="381" y="627"/>
                  </a:lnTo>
                  <a:lnTo>
                    <a:pt x="351" y="633"/>
                  </a:lnTo>
                  <a:lnTo>
                    <a:pt x="322" y="641"/>
                  </a:lnTo>
                  <a:lnTo>
                    <a:pt x="296" y="651"/>
                  </a:lnTo>
                  <a:lnTo>
                    <a:pt x="271" y="662"/>
                  </a:lnTo>
                  <a:lnTo>
                    <a:pt x="248" y="676"/>
                  </a:lnTo>
                  <a:lnTo>
                    <a:pt x="228" y="692"/>
                  </a:lnTo>
                  <a:lnTo>
                    <a:pt x="210" y="711"/>
                  </a:lnTo>
                  <a:lnTo>
                    <a:pt x="197" y="733"/>
                  </a:lnTo>
                  <a:lnTo>
                    <a:pt x="185" y="759"/>
                  </a:lnTo>
                  <a:lnTo>
                    <a:pt x="179" y="789"/>
                  </a:lnTo>
                  <a:lnTo>
                    <a:pt x="177" y="823"/>
                  </a:lnTo>
                  <a:lnTo>
                    <a:pt x="179" y="854"/>
                  </a:lnTo>
                  <a:lnTo>
                    <a:pt x="185" y="880"/>
                  </a:lnTo>
                  <a:lnTo>
                    <a:pt x="195" y="904"/>
                  </a:lnTo>
                  <a:lnTo>
                    <a:pt x="210" y="924"/>
                  </a:lnTo>
                  <a:lnTo>
                    <a:pt x="226" y="940"/>
                  </a:lnTo>
                  <a:lnTo>
                    <a:pt x="246" y="953"/>
                  </a:lnTo>
                  <a:lnTo>
                    <a:pt x="269" y="965"/>
                  </a:lnTo>
                  <a:lnTo>
                    <a:pt x="292" y="973"/>
                  </a:lnTo>
                  <a:lnTo>
                    <a:pt x="318" y="978"/>
                  </a:lnTo>
                  <a:lnTo>
                    <a:pt x="345" y="982"/>
                  </a:lnTo>
                  <a:lnTo>
                    <a:pt x="372" y="983"/>
                  </a:lnTo>
                  <a:lnTo>
                    <a:pt x="420" y="981"/>
                  </a:lnTo>
                  <a:lnTo>
                    <a:pt x="464" y="973"/>
                  </a:lnTo>
                  <a:lnTo>
                    <a:pt x="504" y="962"/>
                  </a:lnTo>
                  <a:lnTo>
                    <a:pt x="540" y="947"/>
                  </a:lnTo>
                  <a:lnTo>
                    <a:pt x="570" y="929"/>
                  </a:lnTo>
                  <a:lnTo>
                    <a:pt x="597" y="909"/>
                  </a:lnTo>
                  <a:lnTo>
                    <a:pt x="621" y="885"/>
                  </a:lnTo>
                  <a:lnTo>
                    <a:pt x="639" y="861"/>
                  </a:lnTo>
                  <a:lnTo>
                    <a:pt x="655" y="836"/>
                  </a:lnTo>
                  <a:lnTo>
                    <a:pt x="667" y="810"/>
                  </a:lnTo>
                  <a:lnTo>
                    <a:pt x="675" y="785"/>
                  </a:lnTo>
                  <a:lnTo>
                    <a:pt x="680" y="760"/>
                  </a:lnTo>
                  <a:lnTo>
                    <a:pt x="682" y="737"/>
                  </a:lnTo>
                  <a:lnTo>
                    <a:pt x="682" y="554"/>
                  </a:lnTo>
                  <a:close/>
                  <a:moveTo>
                    <a:pt x="469" y="0"/>
                  </a:moveTo>
                  <a:lnTo>
                    <a:pt x="502" y="0"/>
                  </a:lnTo>
                  <a:lnTo>
                    <a:pt x="537" y="3"/>
                  </a:lnTo>
                  <a:lnTo>
                    <a:pt x="571" y="7"/>
                  </a:lnTo>
                  <a:lnTo>
                    <a:pt x="604" y="12"/>
                  </a:lnTo>
                  <a:lnTo>
                    <a:pt x="637" y="18"/>
                  </a:lnTo>
                  <a:lnTo>
                    <a:pt x="669" y="28"/>
                  </a:lnTo>
                  <a:lnTo>
                    <a:pt x="699" y="40"/>
                  </a:lnTo>
                  <a:lnTo>
                    <a:pt x="726" y="54"/>
                  </a:lnTo>
                  <a:lnTo>
                    <a:pt x="752" y="73"/>
                  </a:lnTo>
                  <a:lnTo>
                    <a:pt x="776" y="93"/>
                  </a:lnTo>
                  <a:lnTo>
                    <a:pt x="797" y="117"/>
                  </a:lnTo>
                  <a:lnTo>
                    <a:pt x="815" y="145"/>
                  </a:lnTo>
                  <a:lnTo>
                    <a:pt x="828" y="177"/>
                  </a:lnTo>
                  <a:lnTo>
                    <a:pt x="840" y="213"/>
                  </a:lnTo>
                  <a:lnTo>
                    <a:pt x="846" y="255"/>
                  </a:lnTo>
                  <a:lnTo>
                    <a:pt x="848" y="299"/>
                  </a:lnTo>
                  <a:lnTo>
                    <a:pt x="848" y="861"/>
                  </a:lnTo>
                  <a:lnTo>
                    <a:pt x="848" y="890"/>
                  </a:lnTo>
                  <a:lnTo>
                    <a:pt x="849" y="916"/>
                  </a:lnTo>
                  <a:lnTo>
                    <a:pt x="851" y="937"/>
                  </a:lnTo>
                  <a:lnTo>
                    <a:pt x="854" y="953"/>
                  </a:lnTo>
                  <a:lnTo>
                    <a:pt x="861" y="967"/>
                  </a:lnTo>
                  <a:lnTo>
                    <a:pt x="871" y="976"/>
                  </a:lnTo>
                  <a:lnTo>
                    <a:pt x="883" y="981"/>
                  </a:lnTo>
                  <a:lnTo>
                    <a:pt x="900" y="983"/>
                  </a:lnTo>
                  <a:lnTo>
                    <a:pt x="915" y="982"/>
                  </a:lnTo>
                  <a:lnTo>
                    <a:pt x="933" y="980"/>
                  </a:lnTo>
                  <a:lnTo>
                    <a:pt x="951" y="972"/>
                  </a:lnTo>
                  <a:lnTo>
                    <a:pt x="951" y="1112"/>
                  </a:lnTo>
                  <a:lnTo>
                    <a:pt x="928" y="1124"/>
                  </a:lnTo>
                  <a:lnTo>
                    <a:pt x="900" y="1134"/>
                  </a:lnTo>
                  <a:lnTo>
                    <a:pt x="869" y="1139"/>
                  </a:lnTo>
                  <a:lnTo>
                    <a:pt x="832" y="1142"/>
                  </a:lnTo>
                  <a:lnTo>
                    <a:pt x="805" y="1139"/>
                  </a:lnTo>
                  <a:lnTo>
                    <a:pt x="780" y="1134"/>
                  </a:lnTo>
                  <a:lnTo>
                    <a:pt x="757" y="1124"/>
                  </a:lnTo>
                  <a:lnTo>
                    <a:pt x="739" y="1110"/>
                  </a:lnTo>
                  <a:lnTo>
                    <a:pt x="721" y="1092"/>
                  </a:lnTo>
                  <a:lnTo>
                    <a:pt x="709" y="1069"/>
                  </a:lnTo>
                  <a:lnTo>
                    <a:pt x="699" y="1042"/>
                  </a:lnTo>
                  <a:lnTo>
                    <a:pt x="694" y="1010"/>
                  </a:lnTo>
                  <a:lnTo>
                    <a:pt x="692" y="972"/>
                  </a:lnTo>
                  <a:lnTo>
                    <a:pt x="655" y="1013"/>
                  </a:lnTo>
                  <a:lnTo>
                    <a:pt x="617" y="1048"/>
                  </a:lnTo>
                  <a:lnTo>
                    <a:pt x="576" y="1077"/>
                  </a:lnTo>
                  <a:lnTo>
                    <a:pt x="531" y="1100"/>
                  </a:lnTo>
                  <a:lnTo>
                    <a:pt x="485" y="1119"/>
                  </a:lnTo>
                  <a:lnTo>
                    <a:pt x="438" y="1132"/>
                  </a:lnTo>
                  <a:lnTo>
                    <a:pt x="387" y="1139"/>
                  </a:lnTo>
                  <a:lnTo>
                    <a:pt x="336" y="1142"/>
                  </a:lnTo>
                  <a:lnTo>
                    <a:pt x="294" y="1140"/>
                  </a:lnTo>
                  <a:lnTo>
                    <a:pt x="253" y="1135"/>
                  </a:lnTo>
                  <a:lnTo>
                    <a:pt x="214" y="1127"/>
                  </a:lnTo>
                  <a:lnTo>
                    <a:pt x="178" y="1115"/>
                  </a:lnTo>
                  <a:lnTo>
                    <a:pt x="144" y="1100"/>
                  </a:lnTo>
                  <a:lnTo>
                    <a:pt x="113" y="1081"/>
                  </a:lnTo>
                  <a:lnTo>
                    <a:pt x="85" y="1058"/>
                  </a:lnTo>
                  <a:lnTo>
                    <a:pt x="61" y="1032"/>
                  </a:lnTo>
                  <a:lnTo>
                    <a:pt x="40" y="1001"/>
                  </a:lnTo>
                  <a:lnTo>
                    <a:pt x="22" y="966"/>
                  </a:lnTo>
                  <a:lnTo>
                    <a:pt x="11" y="927"/>
                  </a:lnTo>
                  <a:lnTo>
                    <a:pt x="3" y="884"/>
                  </a:lnTo>
                  <a:lnTo>
                    <a:pt x="0" y="835"/>
                  </a:lnTo>
                  <a:lnTo>
                    <a:pt x="3" y="789"/>
                  </a:lnTo>
                  <a:lnTo>
                    <a:pt x="9" y="747"/>
                  </a:lnTo>
                  <a:lnTo>
                    <a:pt x="20" y="709"/>
                  </a:lnTo>
                  <a:lnTo>
                    <a:pt x="34" y="676"/>
                  </a:lnTo>
                  <a:lnTo>
                    <a:pt x="51" y="647"/>
                  </a:lnTo>
                  <a:lnTo>
                    <a:pt x="71" y="621"/>
                  </a:lnTo>
                  <a:lnTo>
                    <a:pt x="95" y="598"/>
                  </a:lnTo>
                  <a:lnTo>
                    <a:pt x="121" y="580"/>
                  </a:lnTo>
                  <a:lnTo>
                    <a:pt x="148" y="562"/>
                  </a:lnTo>
                  <a:lnTo>
                    <a:pt x="178" y="549"/>
                  </a:lnTo>
                  <a:lnTo>
                    <a:pt x="209" y="536"/>
                  </a:lnTo>
                  <a:lnTo>
                    <a:pt x="241" y="525"/>
                  </a:lnTo>
                  <a:lnTo>
                    <a:pt x="275" y="516"/>
                  </a:lnTo>
                  <a:lnTo>
                    <a:pt x="308" y="507"/>
                  </a:lnTo>
                  <a:lnTo>
                    <a:pt x="343" y="500"/>
                  </a:lnTo>
                  <a:lnTo>
                    <a:pt x="382" y="493"/>
                  </a:lnTo>
                  <a:lnTo>
                    <a:pt x="420" y="486"/>
                  </a:lnTo>
                  <a:lnTo>
                    <a:pt x="456" y="481"/>
                  </a:lnTo>
                  <a:lnTo>
                    <a:pt x="491" y="475"/>
                  </a:lnTo>
                  <a:lnTo>
                    <a:pt x="524" y="470"/>
                  </a:lnTo>
                  <a:lnTo>
                    <a:pt x="555" y="464"/>
                  </a:lnTo>
                  <a:lnTo>
                    <a:pt x="582" y="456"/>
                  </a:lnTo>
                  <a:lnTo>
                    <a:pt x="607" y="448"/>
                  </a:lnTo>
                  <a:lnTo>
                    <a:pt x="629" y="438"/>
                  </a:lnTo>
                  <a:lnTo>
                    <a:pt x="648" y="424"/>
                  </a:lnTo>
                  <a:lnTo>
                    <a:pt x="663" y="408"/>
                  </a:lnTo>
                  <a:lnTo>
                    <a:pt x="674" y="389"/>
                  </a:lnTo>
                  <a:lnTo>
                    <a:pt x="682" y="367"/>
                  </a:lnTo>
                  <a:lnTo>
                    <a:pt x="684" y="341"/>
                  </a:lnTo>
                  <a:lnTo>
                    <a:pt x="682" y="307"/>
                  </a:lnTo>
                  <a:lnTo>
                    <a:pt x="675" y="277"/>
                  </a:lnTo>
                  <a:lnTo>
                    <a:pt x="667" y="252"/>
                  </a:lnTo>
                  <a:lnTo>
                    <a:pt x="654" y="230"/>
                  </a:lnTo>
                  <a:lnTo>
                    <a:pt x="638" y="212"/>
                  </a:lnTo>
                  <a:lnTo>
                    <a:pt x="621" y="197"/>
                  </a:lnTo>
                  <a:lnTo>
                    <a:pt x="601" y="185"/>
                  </a:lnTo>
                  <a:lnTo>
                    <a:pt x="580" y="176"/>
                  </a:lnTo>
                  <a:lnTo>
                    <a:pt x="556" y="169"/>
                  </a:lnTo>
                  <a:lnTo>
                    <a:pt x="532" y="164"/>
                  </a:lnTo>
                  <a:lnTo>
                    <a:pt x="507" y="161"/>
                  </a:lnTo>
                  <a:lnTo>
                    <a:pt x="483" y="159"/>
                  </a:lnTo>
                  <a:lnTo>
                    <a:pt x="459" y="159"/>
                  </a:lnTo>
                  <a:lnTo>
                    <a:pt x="424" y="160"/>
                  </a:lnTo>
                  <a:lnTo>
                    <a:pt x="392" y="162"/>
                  </a:lnTo>
                  <a:lnTo>
                    <a:pt x="361" y="169"/>
                  </a:lnTo>
                  <a:lnTo>
                    <a:pt x="332" y="176"/>
                  </a:lnTo>
                  <a:lnTo>
                    <a:pt x="306" y="187"/>
                  </a:lnTo>
                  <a:lnTo>
                    <a:pt x="282" y="202"/>
                  </a:lnTo>
                  <a:lnTo>
                    <a:pt x="261" y="220"/>
                  </a:lnTo>
                  <a:lnTo>
                    <a:pt x="244" y="241"/>
                  </a:lnTo>
                  <a:lnTo>
                    <a:pt x="229" y="266"/>
                  </a:lnTo>
                  <a:lnTo>
                    <a:pt x="218" y="294"/>
                  </a:lnTo>
                  <a:lnTo>
                    <a:pt x="210" y="328"/>
                  </a:lnTo>
                  <a:lnTo>
                    <a:pt x="206" y="365"/>
                  </a:lnTo>
                  <a:lnTo>
                    <a:pt x="40" y="365"/>
                  </a:lnTo>
                  <a:lnTo>
                    <a:pt x="44" y="313"/>
                  </a:lnTo>
                  <a:lnTo>
                    <a:pt x="52" y="267"/>
                  </a:lnTo>
                  <a:lnTo>
                    <a:pt x="66" y="223"/>
                  </a:lnTo>
                  <a:lnTo>
                    <a:pt x="83" y="185"/>
                  </a:lnTo>
                  <a:lnTo>
                    <a:pt x="105" y="151"/>
                  </a:lnTo>
                  <a:lnTo>
                    <a:pt x="129" y="120"/>
                  </a:lnTo>
                  <a:lnTo>
                    <a:pt x="158" y="94"/>
                  </a:lnTo>
                  <a:lnTo>
                    <a:pt x="189" y="70"/>
                  </a:lnTo>
                  <a:lnTo>
                    <a:pt x="223" y="51"/>
                  </a:lnTo>
                  <a:lnTo>
                    <a:pt x="259" y="35"/>
                  </a:lnTo>
                  <a:lnTo>
                    <a:pt x="297" y="22"/>
                  </a:lnTo>
                  <a:lnTo>
                    <a:pt x="338" y="13"/>
                  </a:lnTo>
                  <a:lnTo>
                    <a:pt x="381" y="5"/>
                  </a:lnTo>
                  <a:lnTo>
                    <a:pt x="424" y="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8270875" y="4959350"/>
              <a:ext cx="341313" cy="452438"/>
            </a:xfrm>
            <a:custGeom>
              <a:avLst/>
              <a:gdLst>
                <a:gd name="T0" fmla="*/ 487 w 860"/>
                <a:gd name="T1" fmla="*/ 4 h 1142"/>
                <a:gd name="T2" fmla="*/ 603 w 860"/>
                <a:gd name="T3" fmla="*/ 30 h 1142"/>
                <a:gd name="T4" fmla="*/ 700 w 860"/>
                <a:gd name="T5" fmla="*/ 83 h 1142"/>
                <a:gd name="T6" fmla="*/ 771 w 860"/>
                <a:gd name="T7" fmla="*/ 167 h 1142"/>
                <a:gd name="T8" fmla="*/ 810 w 860"/>
                <a:gd name="T9" fmla="*/ 292 h 1142"/>
                <a:gd name="T10" fmla="*/ 642 w 860"/>
                <a:gd name="T11" fmla="*/ 307 h 1142"/>
                <a:gd name="T12" fmla="*/ 600 w 860"/>
                <a:gd name="T13" fmla="*/ 226 h 1142"/>
                <a:gd name="T14" fmla="*/ 529 w 860"/>
                <a:gd name="T15" fmla="*/ 179 h 1142"/>
                <a:gd name="T16" fmla="*/ 443 w 860"/>
                <a:gd name="T17" fmla="*/ 160 h 1142"/>
                <a:gd name="T18" fmla="*/ 358 w 860"/>
                <a:gd name="T19" fmla="*/ 162 h 1142"/>
                <a:gd name="T20" fmla="*/ 280 w 860"/>
                <a:gd name="T21" fmla="*/ 181 h 1142"/>
                <a:gd name="T22" fmla="*/ 220 w 860"/>
                <a:gd name="T23" fmla="*/ 225 h 1142"/>
                <a:gd name="T24" fmla="*/ 198 w 860"/>
                <a:gd name="T25" fmla="*/ 298 h 1142"/>
                <a:gd name="T26" fmla="*/ 220 w 860"/>
                <a:gd name="T27" fmla="*/ 367 h 1142"/>
                <a:gd name="T28" fmla="*/ 279 w 860"/>
                <a:gd name="T29" fmla="*/ 414 h 1142"/>
                <a:gd name="T30" fmla="*/ 363 w 860"/>
                <a:gd name="T31" fmla="*/ 446 h 1142"/>
                <a:gd name="T32" fmla="*/ 462 w 860"/>
                <a:gd name="T33" fmla="*/ 471 h 1142"/>
                <a:gd name="T34" fmla="*/ 564 w 860"/>
                <a:gd name="T35" fmla="*/ 496 h 1142"/>
                <a:gd name="T36" fmla="*/ 667 w 860"/>
                <a:gd name="T37" fmla="*/ 530 h 1142"/>
                <a:gd name="T38" fmla="*/ 756 w 860"/>
                <a:gd name="T39" fmla="*/ 578 h 1142"/>
                <a:gd name="T40" fmla="*/ 824 w 860"/>
                <a:gd name="T41" fmla="*/ 651 h 1142"/>
                <a:gd name="T42" fmla="*/ 857 w 860"/>
                <a:gd name="T43" fmla="*/ 754 h 1142"/>
                <a:gd name="T44" fmla="*/ 850 w 860"/>
                <a:gd name="T45" fmla="*/ 887 h 1142"/>
                <a:gd name="T46" fmla="*/ 801 w 860"/>
                <a:gd name="T47" fmla="*/ 992 h 1142"/>
                <a:gd name="T48" fmla="*/ 722 w 860"/>
                <a:gd name="T49" fmla="*/ 1067 h 1142"/>
                <a:gd name="T50" fmla="*/ 620 w 860"/>
                <a:gd name="T51" fmla="*/ 1114 h 1142"/>
                <a:gd name="T52" fmla="*/ 506 w 860"/>
                <a:gd name="T53" fmla="*/ 1138 h 1142"/>
                <a:gd name="T54" fmla="*/ 383 w 860"/>
                <a:gd name="T55" fmla="*/ 1140 h 1142"/>
                <a:gd name="T56" fmla="*/ 258 w 860"/>
                <a:gd name="T57" fmla="*/ 1119 h 1142"/>
                <a:gd name="T58" fmla="*/ 148 w 860"/>
                <a:gd name="T59" fmla="*/ 1069 h 1142"/>
                <a:gd name="T60" fmla="*/ 65 w 860"/>
                <a:gd name="T61" fmla="*/ 988 h 1142"/>
                <a:gd name="T62" fmla="*/ 13 w 860"/>
                <a:gd name="T63" fmla="*/ 871 h 1142"/>
                <a:gd name="T64" fmla="*/ 167 w 860"/>
                <a:gd name="T65" fmla="*/ 773 h 1142"/>
                <a:gd name="T66" fmla="*/ 192 w 860"/>
                <a:gd name="T67" fmla="*/ 872 h 1142"/>
                <a:gd name="T68" fmla="*/ 253 w 860"/>
                <a:gd name="T69" fmla="*/ 939 h 1142"/>
                <a:gd name="T70" fmla="*/ 339 w 860"/>
                <a:gd name="T71" fmla="*/ 973 h 1142"/>
                <a:gd name="T72" fmla="*/ 438 w 860"/>
                <a:gd name="T73" fmla="*/ 983 h 1142"/>
                <a:gd name="T74" fmla="*/ 514 w 860"/>
                <a:gd name="T75" fmla="*/ 978 h 1142"/>
                <a:gd name="T76" fmla="*/ 588 w 860"/>
                <a:gd name="T77" fmla="*/ 958 h 1142"/>
                <a:gd name="T78" fmla="*/ 648 w 860"/>
                <a:gd name="T79" fmla="*/ 919 h 1142"/>
                <a:gd name="T80" fmla="*/ 681 w 860"/>
                <a:gd name="T81" fmla="*/ 850 h 1142"/>
                <a:gd name="T82" fmla="*/ 672 w 860"/>
                <a:gd name="T83" fmla="*/ 764 h 1142"/>
                <a:gd name="T84" fmla="*/ 620 w 860"/>
                <a:gd name="T85" fmla="*/ 704 h 1142"/>
                <a:gd name="T86" fmla="*/ 534 w 860"/>
                <a:gd name="T87" fmla="*/ 664 h 1142"/>
                <a:gd name="T88" fmla="*/ 428 w 860"/>
                <a:gd name="T89" fmla="*/ 636 h 1142"/>
                <a:gd name="T90" fmla="*/ 317 w 860"/>
                <a:gd name="T91" fmla="*/ 610 h 1142"/>
                <a:gd name="T92" fmla="*/ 215 w 860"/>
                <a:gd name="T93" fmla="*/ 576 h 1142"/>
                <a:gd name="T94" fmla="*/ 126 w 860"/>
                <a:gd name="T95" fmla="*/ 527 h 1142"/>
                <a:gd name="T96" fmla="*/ 59 w 860"/>
                <a:gd name="T97" fmla="*/ 456 h 1142"/>
                <a:gd name="T98" fmla="*/ 24 w 860"/>
                <a:gd name="T99" fmla="*/ 353 h 1142"/>
                <a:gd name="T100" fmla="*/ 31 w 860"/>
                <a:gd name="T101" fmla="*/ 230 h 1142"/>
                <a:gd name="T102" fmla="*/ 80 w 860"/>
                <a:gd name="T103" fmla="*/ 132 h 1142"/>
                <a:gd name="T104" fmla="*/ 159 w 860"/>
                <a:gd name="T105" fmla="*/ 64 h 1142"/>
                <a:gd name="T106" fmla="*/ 258 w 860"/>
                <a:gd name="T107" fmla="*/ 20 h 1142"/>
                <a:gd name="T108" fmla="*/ 363 w 860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0" h="1142">
                  <a:moveTo>
                    <a:pt x="399" y="0"/>
                  </a:moveTo>
                  <a:lnTo>
                    <a:pt x="443" y="2"/>
                  </a:lnTo>
                  <a:lnTo>
                    <a:pt x="487" y="4"/>
                  </a:lnTo>
                  <a:lnTo>
                    <a:pt x="528" y="10"/>
                  </a:lnTo>
                  <a:lnTo>
                    <a:pt x="566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1" y="61"/>
                  </a:lnTo>
                  <a:lnTo>
                    <a:pt x="700" y="83"/>
                  </a:lnTo>
                  <a:lnTo>
                    <a:pt x="727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0" y="246"/>
                  </a:lnTo>
                  <a:lnTo>
                    <a:pt x="810" y="292"/>
                  </a:lnTo>
                  <a:lnTo>
                    <a:pt x="815" y="342"/>
                  </a:lnTo>
                  <a:lnTo>
                    <a:pt x="648" y="342"/>
                  </a:lnTo>
                  <a:lnTo>
                    <a:pt x="642" y="307"/>
                  </a:lnTo>
                  <a:lnTo>
                    <a:pt x="632" y="276"/>
                  </a:lnTo>
                  <a:lnTo>
                    <a:pt x="618" y="248"/>
                  </a:lnTo>
                  <a:lnTo>
                    <a:pt x="600" y="226"/>
                  </a:lnTo>
                  <a:lnTo>
                    <a:pt x="579" y="206"/>
                  </a:lnTo>
                  <a:lnTo>
                    <a:pt x="555" y="191"/>
                  </a:lnTo>
                  <a:lnTo>
                    <a:pt x="529" y="179"/>
                  </a:lnTo>
                  <a:lnTo>
                    <a:pt x="501" y="170"/>
                  </a:lnTo>
                  <a:lnTo>
                    <a:pt x="473" y="164"/>
                  </a:lnTo>
                  <a:lnTo>
                    <a:pt x="443" y="160"/>
                  </a:lnTo>
                  <a:lnTo>
                    <a:pt x="413" y="159"/>
                  </a:lnTo>
                  <a:lnTo>
                    <a:pt x="386" y="160"/>
                  </a:lnTo>
                  <a:lnTo>
                    <a:pt x="358" y="162"/>
                  </a:lnTo>
                  <a:lnTo>
                    <a:pt x="331" y="166"/>
                  </a:lnTo>
                  <a:lnTo>
                    <a:pt x="304" y="172"/>
                  </a:lnTo>
                  <a:lnTo>
                    <a:pt x="280" y="181"/>
                  </a:lnTo>
                  <a:lnTo>
                    <a:pt x="256" y="193"/>
                  </a:lnTo>
                  <a:lnTo>
                    <a:pt x="238" y="207"/>
                  </a:lnTo>
                  <a:lnTo>
                    <a:pt x="220" y="225"/>
                  </a:lnTo>
                  <a:lnTo>
                    <a:pt x="208" y="246"/>
                  </a:lnTo>
                  <a:lnTo>
                    <a:pt x="200" y="269"/>
                  </a:lnTo>
                  <a:lnTo>
                    <a:pt x="198" y="298"/>
                  </a:lnTo>
                  <a:lnTo>
                    <a:pt x="200" y="324"/>
                  </a:lnTo>
                  <a:lnTo>
                    <a:pt x="208" y="347"/>
                  </a:lnTo>
                  <a:lnTo>
                    <a:pt x="220" y="367"/>
                  </a:lnTo>
                  <a:lnTo>
                    <a:pt x="237" y="384"/>
                  </a:lnTo>
                  <a:lnTo>
                    <a:pt x="256" y="400"/>
                  </a:lnTo>
                  <a:lnTo>
                    <a:pt x="279" y="414"/>
                  </a:lnTo>
                  <a:lnTo>
                    <a:pt x="305" y="426"/>
                  </a:lnTo>
                  <a:lnTo>
                    <a:pt x="334" y="436"/>
                  </a:lnTo>
                  <a:lnTo>
                    <a:pt x="363" y="446"/>
                  </a:lnTo>
                  <a:lnTo>
                    <a:pt x="396" y="455"/>
                  </a:lnTo>
                  <a:lnTo>
                    <a:pt x="428" y="464"/>
                  </a:lnTo>
                  <a:lnTo>
                    <a:pt x="462" y="471"/>
                  </a:lnTo>
                  <a:lnTo>
                    <a:pt x="495" y="479"/>
                  </a:lnTo>
                  <a:lnTo>
                    <a:pt x="529" y="488"/>
                  </a:lnTo>
                  <a:lnTo>
                    <a:pt x="564" y="496"/>
                  </a:lnTo>
                  <a:lnTo>
                    <a:pt x="600" y="506"/>
                  </a:lnTo>
                  <a:lnTo>
                    <a:pt x="633" y="517"/>
                  </a:lnTo>
                  <a:lnTo>
                    <a:pt x="667" y="530"/>
                  </a:lnTo>
                  <a:lnTo>
                    <a:pt x="699" y="544"/>
                  </a:lnTo>
                  <a:lnTo>
                    <a:pt x="729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4" y="623"/>
                  </a:lnTo>
                  <a:lnTo>
                    <a:pt x="824" y="651"/>
                  </a:lnTo>
                  <a:lnTo>
                    <a:pt x="838" y="682"/>
                  </a:lnTo>
                  <a:lnTo>
                    <a:pt x="850" y="717"/>
                  </a:lnTo>
                  <a:lnTo>
                    <a:pt x="857" y="754"/>
                  </a:lnTo>
                  <a:lnTo>
                    <a:pt x="860" y="798"/>
                  </a:lnTo>
                  <a:lnTo>
                    <a:pt x="857" y="844"/>
                  </a:lnTo>
                  <a:lnTo>
                    <a:pt x="850" y="887"/>
                  </a:lnTo>
                  <a:lnTo>
                    <a:pt x="837" y="926"/>
                  </a:lnTo>
                  <a:lnTo>
                    <a:pt x="821" y="961"/>
                  </a:lnTo>
                  <a:lnTo>
                    <a:pt x="801" y="992"/>
                  </a:lnTo>
                  <a:lnTo>
                    <a:pt x="778" y="1021"/>
                  </a:lnTo>
                  <a:lnTo>
                    <a:pt x="750" y="1046"/>
                  </a:lnTo>
                  <a:lnTo>
                    <a:pt x="722" y="1067"/>
                  </a:lnTo>
                  <a:lnTo>
                    <a:pt x="689" y="1086"/>
                  </a:lnTo>
                  <a:lnTo>
                    <a:pt x="656" y="1100"/>
                  </a:lnTo>
                  <a:lnTo>
                    <a:pt x="620" y="1114"/>
                  </a:lnTo>
                  <a:lnTo>
                    <a:pt x="582" y="1124"/>
                  </a:lnTo>
                  <a:lnTo>
                    <a:pt x="545" y="1132"/>
                  </a:lnTo>
                  <a:lnTo>
                    <a:pt x="506" y="1138"/>
                  </a:lnTo>
                  <a:lnTo>
                    <a:pt x="468" y="1140"/>
                  </a:lnTo>
                  <a:lnTo>
                    <a:pt x="429" y="1142"/>
                  </a:lnTo>
                  <a:lnTo>
                    <a:pt x="383" y="1140"/>
                  </a:lnTo>
                  <a:lnTo>
                    <a:pt x="340" y="1137"/>
                  </a:lnTo>
                  <a:lnTo>
                    <a:pt x="297" y="1129"/>
                  </a:lnTo>
                  <a:lnTo>
                    <a:pt x="258" y="1119"/>
                  </a:lnTo>
                  <a:lnTo>
                    <a:pt x="219" y="1105"/>
                  </a:lnTo>
                  <a:lnTo>
                    <a:pt x="183" y="1089"/>
                  </a:lnTo>
                  <a:lnTo>
                    <a:pt x="148" y="1069"/>
                  </a:lnTo>
                  <a:lnTo>
                    <a:pt x="117" y="1046"/>
                  </a:lnTo>
                  <a:lnTo>
                    <a:pt x="90" y="1020"/>
                  </a:lnTo>
                  <a:lnTo>
                    <a:pt x="65" y="988"/>
                  </a:lnTo>
                  <a:lnTo>
                    <a:pt x="44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4" y="824"/>
                  </a:lnTo>
                  <a:lnTo>
                    <a:pt x="0" y="773"/>
                  </a:lnTo>
                  <a:lnTo>
                    <a:pt x="167" y="773"/>
                  </a:lnTo>
                  <a:lnTo>
                    <a:pt x="171" y="810"/>
                  </a:lnTo>
                  <a:lnTo>
                    <a:pt x="179" y="844"/>
                  </a:lnTo>
                  <a:lnTo>
                    <a:pt x="192" y="872"/>
                  </a:lnTo>
                  <a:lnTo>
                    <a:pt x="209" y="899"/>
                  </a:lnTo>
                  <a:lnTo>
                    <a:pt x="229" y="920"/>
                  </a:lnTo>
                  <a:lnTo>
                    <a:pt x="253" y="939"/>
                  </a:lnTo>
                  <a:lnTo>
                    <a:pt x="280" y="952"/>
                  </a:lnTo>
                  <a:lnTo>
                    <a:pt x="309" y="965"/>
                  </a:lnTo>
                  <a:lnTo>
                    <a:pt x="339" y="973"/>
                  </a:lnTo>
                  <a:lnTo>
                    <a:pt x="371" y="978"/>
                  </a:lnTo>
                  <a:lnTo>
                    <a:pt x="404" y="982"/>
                  </a:lnTo>
                  <a:lnTo>
                    <a:pt x="438" y="983"/>
                  </a:lnTo>
                  <a:lnTo>
                    <a:pt x="463" y="983"/>
                  </a:lnTo>
                  <a:lnTo>
                    <a:pt x="489" y="981"/>
                  </a:lnTo>
                  <a:lnTo>
                    <a:pt x="514" y="978"/>
                  </a:lnTo>
                  <a:lnTo>
                    <a:pt x="540" y="973"/>
                  </a:lnTo>
                  <a:lnTo>
                    <a:pt x="565" y="967"/>
                  </a:lnTo>
                  <a:lnTo>
                    <a:pt x="588" y="958"/>
                  </a:lnTo>
                  <a:lnTo>
                    <a:pt x="611" y="947"/>
                  </a:lnTo>
                  <a:lnTo>
                    <a:pt x="631" y="935"/>
                  </a:lnTo>
                  <a:lnTo>
                    <a:pt x="648" y="919"/>
                  </a:lnTo>
                  <a:lnTo>
                    <a:pt x="663" y="899"/>
                  </a:lnTo>
                  <a:lnTo>
                    <a:pt x="674" y="876"/>
                  </a:lnTo>
                  <a:lnTo>
                    <a:pt x="681" y="850"/>
                  </a:lnTo>
                  <a:lnTo>
                    <a:pt x="683" y="821"/>
                  </a:lnTo>
                  <a:lnTo>
                    <a:pt x="681" y="790"/>
                  </a:lnTo>
                  <a:lnTo>
                    <a:pt x="672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20" y="704"/>
                  </a:lnTo>
                  <a:lnTo>
                    <a:pt x="595" y="689"/>
                  </a:lnTo>
                  <a:lnTo>
                    <a:pt x="566" y="676"/>
                  </a:lnTo>
                  <a:lnTo>
                    <a:pt x="534" y="664"/>
                  </a:lnTo>
                  <a:lnTo>
                    <a:pt x="500" y="654"/>
                  </a:lnTo>
                  <a:lnTo>
                    <a:pt x="465" y="644"/>
                  </a:lnTo>
                  <a:lnTo>
                    <a:pt x="428" y="636"/>
                  </a:lnTo>
                  <a:lnTo>
                    <a:pt x="391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3" y="600"/>
                  </a:lnTo>
                  <a:lnTo>
                    <a:pt x="248" y="588"/>
                  </a:lnTo>
                  <a:lnTo>
                    <a:pt x="215" y="576"/>
                  </a:lnTo>
                  <a:lnTo>
                    <a:pt x="183" y="562"/>
                  </a:lnTo>
                  <a:lnTo>
                    <a:pt x="153" y="546"/>
                  </a:lnTo>
                  <a:lnTo>
                    <a:pt x="126" y="527"/>
                  </a:lnTo>
                  <a:lnTo>
                    <a:pt x="100" y="506"/>
                  </a:lnTo>
                  <a:lnTo>
                    <a:pt x="77" y="483"/>
                  </a:lnTo>
                  <a:lnTo>
                    <a:pt x="59" y="456"/>
                  </a:lnTo>
                  <a:lnTo>
                    <a:pt x="43" y="425"/>
                  </a:lnTo>
                  <a:lnTo>
                    <a:pt x="31" y="392"/>
                  </a:lnTo>
                  <a:lnTo>
                    <a:pt x="24" y="353"/>
                  </a:lnTo>
                  <a:lnTo>
                    <a:pt x="21" y="311"/>
                  </a:lnTo>
                  <a:lnTo>
                    <a:pt x="24" y="268"/>
                  </a:lnTo>
                  <a:lnTo>
                    <a:pt x="31" y="230"/>
                  </a:lnTo>
                  <a:lnTo>
                    <a:pt x="44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8" y="20"/>
                  </a:lnTo>
                  <a:lnTo>
                    <a:pt x="292" y="12"/>
                  </a:lnTo>
                  <a:lnTo>
                    <a:pt x="329" y="5"/>
                  </a:lnTo>
                  <a:lnTo>
                    <a:pt x="363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auto">
            <a:xfrm>
              <a:off x="7050088" y="5060950"/>
              <a:ext cx="434975" cy="482600"/>
            </a:xfrm>
            <a:custGeom>
              <a:avLst/>
              <a:gdLst>
                <a:gd name="T0" fmla="*/ 622 w 1095"/>
                <a:gd name="T1" fmla="*/ 0 h 1217"/>
                <a:gd name="T2" fmla="*/ 664 w 1095"/>
                <a:gd name="T3" fmla="*/ 17 h 1217"/>
                <a:gd name="T4" fmla="*/ 710 w 1095"/>
                <a:gd name="T5" fmla="*/ 68 h 1217"/>
                <a:gd name="T6" fmla="*/ 947 w 1095"/>
                <a:gd name="T7" fmla="*/ 356 h 1217"/>
                <a:gd name="T8" fmla="*/ 1027 w 1095"/>
                <a:gd name="T9" fmla="*/ 472 h 1217"/>
                <a:gd name="T10" fmla="*/ 1075 w 1095"/>
                <a:gd name="T11" fmla="*/ 584 h 1217"/>
                <a:gd name="T12" fmla="*/ 1095 w 1095"/>
                <a:gd name="T13" fmla="*/ 691 h 1217"/>
                <a:gd name="T14" fmla="*/ 1090 w 1095"/>
                <a:gd name="T15" fmla="*/ 791 h 1217"/>
                <a:gd name="T16" fmla="*/ 1064 w 1095"/>
                <a:gd name="T17" fmla="*/ 884 h 1217"/>
                <a:gd name="T18" fmla="*/ 1020 w 1095"/>
                <a:gd name="T19" fmla="*/ 967 h 1217"/>
                <a:gd name="T20" fmla="*/ 961 w 1095"/>
                <a:gd name="T21" fmla="*/ 1040 h 1217"/>
                <a:gd name="T22" fmla="*/ 893 w 1095"/>
                <a:gd name="T23" fmla="*/ 1101 h 1217"/>
                <a:gd name="T24" fmla="*/ 817 w 1095"/>
                <a:gd name="T25" fmla="*/ 1151 h 1217"/>
                <a:gd name="T26" fmla="*/ 737 w 1095"/>
                <a:gd name="T27" fmla="*/ 1186 h 1217"/>
                <a:gd name="T28" fmla="*/ 629 w 1095"/>
                <a:gd name="T29" fmla="*/ 1211 h 1217"/>
                <a:gd name="T30" fmla="*/ 497 w 1095"/>
                <a:gd name="T31" fmla="*/ 1217 h 1217"/>
                <a:gd name="T32" fmla="*/ 374 w 1095"/>
                <a:gd name="T33" fmla="*/ 1196 h 1217"/>
                <a:gd name="T34" fmla="*/ 261 w 1095"/>
                <a:gd name="T35" fmla="*/ 1152 h 1217"/>
                <a:gd name="T36" fmla="*/ 163 w 1095"/>
                <a:gd name="T37" fmla="*/ 1087 h 1217"/>
                <a:gd name="T38" fmla="*/ 82 w 1095"/>
                <a:gd name="T39" fmla="*/ 1005 h 1217"/>
                <a:gd name="T40" fmla="*/ 22 w 1095"/>
                <a:gd name="T41" fmla="*/ 908 h 1217"/>
                <a:gd name="T42" fmla="*/ 25 w 1095"/>
                <a:gd name="T43" fmla="*/ 889 h 1217"/>
                <a:gd name="T44" fmla="*/ 89 w 1095"/>
                <a:gd name="T45" fmla="*/ 947 h 1217"/>
                <a:gd name="T46" fmla="*/ 169 w 1095"/>
                <a:gd name="T47" fmla="*/ 989 h 1217"/>
                <a:gd name="T48" fmla="*/ 258 w 1095"/>
                <a:gd name="T49" fmla="*/ 1016 h 1217"/>
                <a:gd name="T50" fmla="*/ 353 w 1095"/>
                <a:gd name="T51" fmla="*/ 1026 h 1217"/>
                <a:gd name="T52" fmla="*/ 446 w 1095"/>
                <a:gd name="T53" fmla="*/ 1023 h 1217"/>
                <a:gd name="T54" fmla="*/ 534 w 1095"/>
                <a:gd name="T55" fmla="*/ 1001 h 1217"/>
                <a:gd name="T56" fmla="*/ 612 w 1095"/>
                <a:gd name="T57" fmla="*/ 965 h 1217"/>
                <a:gd name="T58" fmla="*/ 695 w 1095"/>
                <a:gd name="T59" fmla="*/ 901 h 1217"/>
                <a:gd name="T60" fmla="*/ 757 w 1095"/>
                <a:gd name="T61" fmla="*/ 826 h 1217"/>
                <a:gd name="T62" fmla="*/ 796 w 1095"/>
                <a:gd name="T63" fmla="*/ 744 h 1217"/>
                <a:gd name="T64" fmla="*/ 811 w 1095"/>
                <a:gd name="T65" fmla="*/ 656 h 1217"/>
                <a:gd name="T66" fmla="*/ 799 w 1095"/>
                <a:gd name="T67" fmla="*/ 568 h 1217"/>
                <a:gd name="T68" fmla="*/ 761 w 1095"/>
                <a:gd name="T69" fmla="*/ 481 h 1217"/>
                <a:gd name="T70" fmla="*/ 729 w 1095"/>
                <a:gd name="T71" fmla="*/ 436 h 1217"/>
                <a:gd name="T72" fmla="*/ 714 w 1095"/>
                <a:gd name="T73" fmla="*/ 418 h 1217"/>
                <a:gd name="T74" fmla="*/ 686 w 1095"/>
                <a:gd name="T75" fmla="*/ 386 h 1217"/>
                <a:gd name="T76" fmla="*/ 651 w 1095"/>
                <a:gd name="T77" fmla="*/ 342 h 1217"/>
                <a:gd name="T78" fmla="*/ 610 w 1095"/>
                <a:gd name="T79" fmla="*/ 293 h 1217"/>
                <a:gd name="T80" fmla="*/ 567 w 1095"/>
                <a:gd name="T81" fmla="*/ 240 h 1217"/>
                <a:gd name="T82" fmla="*/ 525 w 1095"/>
                <a:gd name="T83" fmla="*/ 189 h 1217"/>
                <a:gd name="T84" fmla="*/ 521 w 1095"/>
                <a:gd name="T85" fmla="*/ 185 h 1217"/>
                <a:gd name="T86" fmla="*/ 515 w 1095"/>
                <a:gd name="T87" fmla="*/ 178 h 1217"/>
                <a:gd name="T88" fmla="*/ 512 w 1095"/>
                <a:gd name="T89" fmla="*/ 175 h 1217"/>
                <a:gd name="T90" fmla="*/ 492 w 1095"/>
                <a:gd name="T91" fmla="*/ 132 h 1217"/>
                <a:gd name="T92" fmla="*/ 495 w 1095"/>
                <a:gd name="T93" fmla="*/ 87 h 1217"/>
                <a:gd name="T94" fmla="*/ 517 w 1095"/>
                <a:gd name="T95" fmla="*/ 45 h 1217"/>
                <a:gd name="T96" fmla="*/ 556 w 1095"/>
                <a:gd name="T97" fmla="*/ 13 h 1217"/>
                <a:gd name="T98" fmla="*/ 599 w 1095"/>
                <a:gd name="T99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17">
                  <a:moveTo>
                    <a:pt x="599" y="0"/>
                  </a:moveTo>
                  <a:lnTo>
                    <a:pt x="622" y="0"/>
                  </a:lnTo>
                  <a:lnTo>
                    <a:pt x="644" y="6"/>
                  </a:lnTo>
                  <a:lnTo>
                    <a:pt x="664" y="17"/>
                  </a:lnTo>
                  <a:lnTo>
                    <a:pt x="681" y="35"/>
                  </a:lnTo>
                  <a:lnTo>
                    <a:pt x="710" y="68"/>
                  </a:lnTo>
                  <a:lnTo>
                    <a:pt x="694" y="50"/>
                  </a:lnTo>
                  <a:lnTo>
                    <a:pt x="947" y="356"/>
                  </a:lnTo>
                  <a:lnTo>
                    <a:pt x="991" y="415"/>
                  </a:lnTo>
                  <a:lnTo>
                    <a:pt x="1027" y="472"/>
                  </a:lnTo>
                  <a:lnTo>
                    <a:pt x="1054" y="529"/>
                  </a:lnTo>
                  <a:lnTo>
                    <a:pt x="1075" y="584"/>
                  </a:lnTo>
                  <a:lnTo>
                    <a:pt x="1088" y="639"/>
                  </a:lnTo>
                  <a:lnTo>
                    <a:pt x="1095" y="691"/>
                  </a:lnTo>
                  <a:lnTo>
                    <a:pt x="1095" y="742"/>
                  </a:lnTo>
                  <a:lnTo>
                    <a:pt x="1090" y="791"/>
                  </a:lnTo>
                  <a:lnTo>
                    <a:pt x="1079" y="838"/>
                  </a:lnTo>
                  <a:lnTo>
                    <a:pt x="1064" y="884"/>
                  </a:lnTo>
                  <a:lnTo>
                    <a:pt x="1043" y="927"/>
                  </a:lnTo>
                  <a:lnTo>
                    <a:pt x="1020" y="967"/>
                  </a:lnTo>
                  <a:lnTo>
                    <a:pt x="992" y="1005"/>
                  </a:lnTo>
                  <a:lnTo>
                    <a:pt x="961" y="1040"/>
                  </a:lnTo>
                  <a:lnTo>
                    <a:pt x="929" y="1072"/>
                  </a:lnTo>
                  <a:lnTo>
                    <a:pt x="893" y="1101"/>
                  </a:lnTo>
                  <a:lnTo>
                    <a:pt x="855" y="1127"/>
                  </a:lnTo>
                  <a:lnTo>
                    <a:pt x="817" y="1151"/>
                  </a:lnTo>
                  <a:lnTo>
                    <a:pt x="777" y="1170"/>
                  </a:lnTo>
                  <a:lnTo>
                    <a:pt x="737" y="1186"/>
                  </a:lnTo>
                  <a:lnTo>
                    <a:pt x="697" y="1197"/>
                  </a:lnTo>
                  <a:lnTo>
                    <a:pt x="629" y="1211"/>
                  </a:lnTo>
                  <a:lnTo>
                    <a:pt x="563" y="1217"/>
                  </a:lnTo>
                  <a:lnTo>
                    <a:pt x="497" y="1217"/>
                  </a:lnTo>
                  <a:lnTo>
                    <a:pt x="434" y="1210"/>
                  </a:lnTo>
                  <a:lnTo>
                    <a:pt x="374" y="1196"/>
                  </a:lnTo>
                  <a:lnTo>
                    <a:pt x="316" y="1177"/>
                  </a:lnTo>
                  <a:lnTo>
                    <a:pt x="261" y="1152"/>
                  </a:lnTo>
                  <a:lnTo>
                    <a:pt x="210" y="1122"/>
                  </a:lnTo>
                  <a:lnTo>
                    <a:pt x="163" y="1087"/>
                  </a:lnTo>
                  <a:lnTo>
                    <a:pt x="120" y="1049"/>
                  </a:lnTo>
                  <a:lnTo>
                    <a:pt x="82" y="1005"/>
                  </a:lnTo>
                  <a:lnTo>
                    <a:pt x="49" y="959"/>
                  </a:lnTo>
                  <a:lnTo>
                    <a:pt x="22" y="908"/>
                  </a:lnTo>
                  <a:lnTo>
                    <a:pt x="0" y="854"/>
                  </a:lnTo>
                  <a:lnTo>
                    <a:pt x="25" y="889"/>
                  </a:lnTo>
                  <a:lnTo>
                    <a:pt x="56" y="920"/>
                  </a:lnTo>
                  <a:lnTo>
                    <a:pt x="89" y="947"/>
                  </a:lnTo>
                  <a:lnTo>
                    <a:pt x="128" y="970"/>
                  </a:lnTo>
                  <a:lnTo>
                    <a:pt x="169" y="989"/>
                  </a:lnTo>
                  <a:lnTo>
                    <a:pt x="212" y="1004"/>
                  </a:lnTo>
                  <a:lnTo>
                    <a:pt x="258" y="1016"/>
                  </a:lnTo>
                  <a:lnTo>
                    <a:pt x="306" y="1024"/>
                  </a:lnTo>
                  <a:lnTo>
                    <a:pt x="353" y="1026"/>
                  </a:lnTo>
                  <a:lnTo>
                    <a:pt x="400" y="1026"/>
                  </a:lnTo>
                  <a:lnTo>
                    <a:pt x="446" y="1023"/>
                  </a:lnTo>
                  <a:lnTo>
                    <a:pt x="491" y="1014"/>
                  </a:lnTo>
                  <a:lnTo>
                    <a:pt x="534" y="1001"/>
                  </a:lnTo>
                  <a:lnTo>
                    <a:pt x="576" y="985"/>
                  </a:lnTo>
                  <a:lnTo>
                    <a:pt x="612" y="965"/>
                  </a:lnTo>
                  <a:lnTo>
                    <a:pt x="656" y="934"/>
                  </a:lnTo>
                  <a:lnTo>
                    <a:pt x="695" y="901"/>
                  </a:lnTo>
                  <a:lnTo>
                    <a:pt x="729" y="864"/>
                  </a:lnTo>
                  <a:lnTo>
                    <a:pt x="757" y="826"/>
                  </a:lnTo>
                  <a:lnTo>
                    <a:pt x="779" y="786"/>
                  </a:lnTo>
                  <a:lnTo>
                    <a:pt x="796" y="744"/>
                  </a:lnTo>
                  <a:lnTo>
                    <a:pt x="807" y="700"/>
                  </a:lnTo>
                  <a:lnTo>
                    <a:pt x="811" y="656"/>
                  </a:lnTo>
                  <a:lnTo>
                    <a:pt x="809" y="613"/>
                  </a:lnTo>
                  <a:lnTo>
                    <a:pt x="799" y="568"/>
                  </a:lnTo>
                  <a:lnTo>
                    <a:pt x="784" y="524"/>
                  </a:lnTo>
                  <a:lnTo>
                    <a:pt x="761" y="481"/>
                  </a:lnTo>
                  <a:lnTo>
                    <a:pt x="731" y="438"/>
                  </a:lnTo>
                  <a:lnTo>
                    <a:pt x="729" y="436"/>
                  </a:lnTo>
                  <a:lnTo>
                    <a:pt x="724" y="430"/>
                  </a:lnTo>
                  <a:lnTo>
                    <a:pt x="714" y="418"/>
                  </a:lnTo>
                  <a:lnTo>
                    <a:pt x="701" y="403"/>
                  </a:lnTo>
                  <a:lnTo>
                    <a:pt x="686" y="386"/>
                  </a:lnTo>
                  <a:lnTo>
                    <a:pt x="670" y="365"/>
                  </a:lnTo>
                  <a:lnTo>
                    <a:pt x="651" y="342"/>
                  </a:lnTo>
                  <a:lnTo>
                    <a:pt x="631" y="319"/>
                  </a:lnTo>
                  <a:lnTo>
                    <a:pt x="610" y="293"/>
                  </a:lnTo>
                  <a:lnTo>
                    <a:pt x="588" y="266"/>
                  </a:lnTo>
                  <a:lnTo>
                    <a:pt x="567" y="240"/>
                  </a:lnTo>
                  <a:lnTo>
                    <a:pt x="544" y="215"/>
                  </a:lnTo>
                  <a:lnTo>
                    <a:pt x="525" y="189"/>
                  </a:lnTo>
                  <a:lnTo>
                    <a:pt x="525" y="190"/>
                  </a:lnTo>
                  <a:lnTo>
                    <a:pt x="521" y="185"/>
                  </a:lnTo>
                  <a:lnTo>
                    <a:pt x="517" y="182"/>
                  </a:lnTo>
                  <a:lnTo>
                    <a:pt x="515" y="178"/>
                  </a:lnTo>
                  <a:lnTo>
                    <a:pt x="513" y="177"/>
                  </a:lnTo>
                  <a:lnTo>
                    <a:pt x="512" y="175"/>
                  </a:lnTo>
                  <a:lnTo>
                    <a:pt x="500" y="154"/>
                  </a:lnTo>
                  <a:lnTo>
                    <a:pt x="492" y="132"/>
                  </a:lnTo>
                  <a:lnTo>
                    <a:pt x="491" y="109"/>
                  </a:lnTo>
                  <a:lnTo>
                    <a:pt x="495" y="87"/>
                  </a:lnTo>
                  <a:lnTo>
                    <a:pt x="503" y="65"/>
                  </a:lnTo>
                  <a:lnTo>
                    <a:pt x="517" y="45"/>
                  </a:lnTo>
                  <a:lnTo>
                    <a:pt x="534" y="27"/>
                  </a:lnTo>
                  <a:lnTo>
                    <a:pt x="556" y="13"/>
                  </a:lnTo>
                  <a:lnTo>
                    <a:pt x="577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7048500" y="4889500"/>
              <a:ext cx="434975" cy="481013"/>
            </a:xfrm>
            <a:custGeom>
              <a:avLst/>
              <a:gdLst>
                <a:gd name="T0" fmla="*/ 598 w 1096"/>
                <a:gd name="T1" fmla="*/ 0 h 1212"/>
                <a:gd name="T2" fmla="*/ 723 w 1096"/>
                <a:gd name="T3" fmla="*/ 21 h 1212"/>
                <a:gd name="T4" fmla="*/ 834 w 1096"/>
                <a:gd name="T5" fmla="*/ 65 h 1212"/>
                <a:gd name="T6" fmla="*/ 933 w 1096"/>
                <a:gd name="T7" fmla="*/ 130 h 1212"/>
                <a:gd name="T8" fmla="*/ 1014 w 1096"/>
                <a:gd name="T9" fmla="*/ 212 h 1212"/>
                <a:gd name="T10" fmla="*/ 1075 w 1096"/>
                <a:gd name="T11" fmla="*/ 309 h 1212"/>
                <a:gd name="T12" fmla="*/ 1071 w 1096"/>
                <a:gd name="T13" fmla="*/ 328 h 1212"/>
                <a:gd name="T14" fmla="*/ 1006 w 1096"/>
                <a:gd name="T15" fmla="*/ 271 h 1212"/>
                <a:gd name="T16" fmla="*/ 927 w 1096"/>
                <a:gd name="T17" fmla="*/ 228 h 1212"/>
                <a:gd name="T18" fmla="*/ 837 w 1096"/>
                <a:gd name="T19" fmla="*/ 201 h 1212"/>
                <a:gd name="T20" fmla="*/ 744 w 1096"/>
                <a:gd name="T21" fmla="*/ 190 h 1212"/>
                <a:gd name="T22" fmla="*/ 649 w 1096"/>
                <a:gd name="T23" fmla="*/ 195 h 1212"/>
                <a:gd name="T24" fmla="*/ 561 w 1096"/>
                <a:gd name="T25" fmla="*/ 215 h 1212"/>
                <a:gd name="T26" fmla="*/ 484 w 1096"/>
                <a:gd name="T27" fmla="*/ 252 h 1212"/>
                <a:gd name="T28" fmla="*/ 402 w 1096"/>
                <a:gd name="T29" fmla="*/ 315 h 1212"/>
                <a:gd name="T30" fmla="*/ 340 w 1096"/>
                <a:gd name="T31" fmla="*/ 390 h 1212"/>
                <a:gd name="T32" fmla="*/ 300 w 1096"/>
                <a:gd name="T33" fmla="*/ 474 h 1212"/>
                <a:gd name="T34" fmla="*/ 285 w 1096"/>
                <a:gd name="T35" fmla="*/ 561 h 1212"/>
                <a:gd name="T36" fmla="*/ 296 w 1096"/>
                <a:gd name="T37" fmla="*/ 649 h 1212"/>
                <a:gd name="T38" fmla="*/ 335 w 1096"/>
                <a:gd name="T39" fmla="*/ 737 h 1212"/>
                <a:gd name="T40" fmla="*/ 367 w 1096"/>
                <a:gd name="T41" fmla="*/ 781 h 1212"/>
                <a:gd name="T42" fmla="*/ 383 w 1096"/>
                <a:gd name="T43" fmla="*/ 800 h 1212"/>
                <a:gd name="T44" fmla="*/ 410 w 1096"/>
                <a:gd name="T45" fmla="*/ 834 h 1212"/>
                <a:gd name="T46" fmla="*/ 448 w 1096"/>
                <a:gd name="T47" fmla="*/ 877 h 1212"/>
                <a:gd name="T48" fmla="*/ 490 w 1096"/>
                <a:gd name="T49" fmla="*/ 928 h 1212"/>
                <a:gd name="T50" fmla="*/ 534 w 1096"/>
                <a:gd name="T51" fmla="*/ 982 h 1212"/>
                <a:gd name="T52" fmla="*/ 524 w 1096"/>
                <a:gd name="T53" fmla="*/ 970 h 1212"/>
                <a:gd name="T54" fmla="*/ 552 w 1096"/>
                <a:gd name="T55" fmla="*/ 1004 h 1212"/>
                <a:gd name="T56" fmla="*/ 571 w 1096"/>
                <a:gd name="T57" fmla="*/ 1028 h 1212"/>
                <a:gd name="T58" fmla="*/ 578 w 1096"/>
                <a:gd name="T59" fmla="*/ 1037 h 1212"/>
                <a:gd name="T60" fmla="*/ 599 w 1096"/>
                <a:gd name="T61" fmla="*/ 1079 h 1212"/>
                <a:gd name="T62" fmla="*/ 597 w 1096"/>
                <a:gd name="T63" fmla="*/ 1125 h 1212"/>
                <a:gd name="T64" fmla="*/ 575 w 1096"/>
                <a:gd name="T65" fmla="*/ 1166 h 1212"/>
                <a:gd name="T66" fmla="*/ 536 w 1096"/>
                <a:gd name="T67" fmla="*/ 1199 h 1212"/>
                <a:gd name="T68" fmla="*/ 491 w 1096"/>
                <a:gd name="T69" fmla="*/ 1212 h 1212"/>
                <a:gd name="T70" fmla="*/ 446 w 1096"/>
                <a:gd name="T71" fmla="*/ 1205 h 1212"/>
                <a:gd name="T72" fmla="*/ 409 w 1096"/>
                <a:gd name="T73" fmla="*/ 1178 h 1212"/>
                <a:gd name="T74" fmla="*/ 391 w 1096"/>
                <a:gd name="T75" fmla="*/ 1153 h 1212"/>
                <a:gd name="T76" fmla="*/ 104 w 1096"/>
                <a:gd name="T77" fmla="*/ 803 h 1212"/>
                <a:gd name="T78" fmla="*/ 41 w 1096"/>
                <a:gd name="T79" fmla="*/ 688 h 1212"/>
                <a:gd name="T80" fmla="*/ 7 w 1096"/>
                <a:gd name="T81" fmla="*/ 578 h 1212"/>
                <a:gd name="T82" fmla="*/ 0 w 1096"/>
                <a:gd name="T83" fmla="*/ 475 h 1212"/>
                <a:gd name="T84" fmla="*/ 16 w 1096"/>
                <a:gd name="T85" fmla="*/ 378 h 1212"/>
                <a:gd name="T86" fmla="*/ 52 w 1096"/>
                <a:gd name="T87" fmla="*/ 291 h 1212"/>
                <a:gd name="T88" fmla="*/ 103 w 1096"/>
                <a:gd name="T89" fmla="*/ 212 h 1212"/>
                <a:gd name="T90" fmla="*/ 168 w 1096"/>
                <a:gd name="T91" fmla="*/ 145 h 1212"/>
                <a:gd name="T92" fmla="*/ 240 w 1096"/>
                <a:gd name="T93" fmla="*/ 89 h 1212"/>
                <a:gd name="T94" fmla="*/ 318 w 1096"/>
                <a:gd name="T95" fmla="*/ 48 h 1212"/>
                <a:gd name="T96" fmla="*/ 398 w 1096"/>
                <a:gd name="T97" fmla="*/ 19 h 1212"/>
                <a:gd name="T98" fmla="*/ 534 w 1096"/>
                <a:gd name="T99" fmla="*/ 0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12">
                  <a:moveTo>
                    <a:pt x="534" y="0"/>
                  </a:moveTo>
                  <a:lnTo>
                    <a:pt x="598" y="0"/>
                  </a:lnTo>
                  <a:lnTo>
                    <a:pt x="662" y="8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5"/>
                  </a:lnTo>
                  <a:lnTo>
                    <a:pt x="885" y="95"/>
                  </a:lnTo>
                  <a:lnTo>
                    <a:pt x="933" y="130"/>
                  </a:lnTo>
                  <a:lnTo>
                    <a:pt x="976" y="168"/>
                  </a:lnTo>
                  <a:lnTo>
                    <a:pt x="1014" y="212"/>
                  </a:lnTo>
                  <a:lnTo>
                    <a:pt x="1047" y="258"/>
                  </a:lnTo>
                  <a:lnTo>
                    <a:pt x="1075" y="309"/>
                  </a:lnTo>
                  <a:lnTo>
                    <a:pt x="1096" y="363"/>
                  </a:lnTo>
                  <a:lnTo>
                    <a:pt x="1071" y="328"/>
                  </a:lnTo>
                  <a:lnTo>
                    <a:pt x="1041" y="297"/>
                  </a:lnTo>
                  <a:lnTo>
                    <a:pt x="1006" y="271"/>
                  </a:lnTo>
                  <a:lnTo>
                    <a:pt x="968" y="247"/>
                  </a:lnTo>
                  <a:lnTo>
                    <a:pt x="927" y="228"/>
                  </a:lnTo>
                  <a:lnTo>
                    <a:pt x="883" y="212"/>
                  </a:lnTo>
                  <a:lnTo>
                    <a:pt x="837" y="201"/>
                  </a:lnTo>
                  <a:lnTo>
                    <a:pt x="791" y="193"/>
                  </a:lnTo>
                  <a:lnTo>
                    <a:pt x="744" y="190"/>
                  </a:lnTo>
                  <a:lnTo>
                    <a:pt x="696" y="190"/>
                  </a:lnTo>
                  <a:lnTo>
                    <a:pt x="649" y="195"/>
                  </a:lnTo>
                  <a:lnTo>
                    <a:pt x="604" y="203"/>
                  </a:lnTo>
                  <a:lnTo>
                    <a:pt x="561" y="215"/>
                  </a:lnTo>
                  <a:lnTo>
                    <a:pt x="521" y="231"/>
                  </a:lnTo>
                  <a:lnTo>
                    <a:pt x="484" y="252"/>
                  </a:lnTo>
                  <a:lnTo>
                    <a:pt x="440" y="282"/>
                  </a:lnTo>
                  <a:lnTo>
                    <a:pt x="402" y="315"/>
                  </a:lnTo>
                  <a:lnTo>
                    <a:pt x="368" y="352"/>
                  </a:lnTo>
                  <a:lnTo>
                    <a:pt x="340" y="390"/>
                  </a:lnTo>
                  <a:lnTo>
                    <a:pt x="317" y="431"/>
                  </a:lnTo>
                  <a:lnTo>
                    <a:pt x="300" y="474"/>
                  </a:lnTo>
                  <a:lnTo>
                    <a:pt x="290" y="516"/>
                  </a:lnTo>
                  <a:lnTo>
                    <a:pt x="285" y="561"/>
                  </a:lnTo>
                  <a:lnTo>
                    <a:pt x="287" y="604"/>
                  </a:lnTo>
                  <a:lnTo>
                    <a:pt x="296" y="649"/>
                  </a:lnTo>
                  <a:lnTo>
                    <a:pt x="312" y="693"/>
                  </a:lnTo>
                  <a:lnTo>
                    <a:pt x="335" y="737"/>
                  </a:lnTo>
                  <a:lnTo>
                    <a:pt x="366" y="779"/>
                  </a:lnTo>
                  <a:lnTo>
                    <a:pt x="367" y="781"/>
                  </a:lnTo>
                  <a:lnTo>
                    <a:pt x="373" y="788"/>
                  </a:lnTo>
                  <a:lnTo>
                    <a:pt x="383" y="800"/>
                  </a:lnTo>
                  <a:lnTo>
                    <a:pt x="395" y="815"/>
                  </a:lnTo>
                  <a:lnTo>
                    <a:pt x="410" y="834"/>
                  </a:lnTo>
                  <a:lnTo>
                    <a:pt x="428" y="855"/>
                  </a:lnTo>
                  <a:lnTo>
                    <a:pt x="448" y="877"/>
                  </a:lnTo>
                  <a:lnTo>
                    <a:pt x="468" y="902"/>
                  </a:lnTo>
                  <a:lnTo>
                    <a:pt x="490" y="928"/>
                  </a:lnTo>
                  <a:lnTo>
                    <a:pt x="511" y="955"/>
                  </a:lnTo>
                  <a:lnTo>
                    <a:pt x="534" y="982"/>
                  </a:lnTo>
                  <a:lnTo>
                    <a:pt x="556" y="1008"/>
                  </a:lnTo>
                  <a:lnTo>
                    <a:pt x="524" y="970"/>
                  </a:lnTo>
                  <a:lnTo>
                    <a:pt x="538" y="988"/>
                  </a:lnTo>
                  <a:lnTo>
                    <a:pt x="552" y="1004"/>
                  </a:lnTo>
                  <a:lnTo>
                    <a:pt x="563" y="1018"/>
                  </a:lnTo>
                  <a:lnTo>
                    <a:pt x="571" y="1028"/>
                  </a:lnTo>
                  <a:lnTo>
                    <a:pt x="576" y="1034"/>
                  </a:lnTo>
                  <a:lnTo>
                    <a:pt x="578" y="1037"/>
                  </a:lnTo>
                  <a:lnTo>
                    <a:pt x="592" y="1057"/>
                  </a:lnTo>
                  <a:lnTo>
                    <a:pt x="599" y="1079"/>
                  </a:lnTo>
                  <a:lnTo>
                    <a:pt x="601" y="1102"/>
                  </a:lnTo>
                  <a:lnTo>
                    <a:pt x="597" y="1125"/>
                  </a:lnTo>
                  <a:lnTo>
                    <a:pt x="588" y="1146"/>
                  </a:lnTo>
                  <a:lnTo>
                    <a:pt x="575" y="1166"/>
                  </a:lnTo>
                  <a:lnTo>
                    <a:pt x="556" y="1185"/>
                  </a:lnTo>
                  <a:lnTo>
                    <a:pt x="536" y="1199"/>
                  </a:lnTo>
                  <a:lnTo>
                    <a:pt x="514" y="1207"/>
                  </a:lnTo>
                  <a:lnTo>
                    <a:pt x="491" y="1212"/>
                  </a:lnTo>
                  <a:lnTo>
                    <a:pt x="469" y="1211"/>
                  </a:lnTo>
                  <a:lnTo>
                    <a:pt x="446" y="1205"/>
                  </a:lnTo>
                  <a:lnTo>
                    <a:pt x="427" y="1194"/>
                  </a:lnTo>
                  <a:lnTo>
                    <a:pt x="409" y="1178"/>
                  </a:lnTo>
                  <a:lnTo>
                    <a:pt x="352" y="1108"/>
                  </a:lnTo>
                  <a:lnTo>
                    <a:pt x="391" y="1153"/>
                  </a:lnTo>
                  <a:lnTo>
                    <a:pt x="149" y="861"/>
                  </a:lnTo>
                  <a:lnTo>
                    <a:pt x="104" y="803"/>
                  </a:lnTo>
                  <a:lnTo>
                    <a:pt x="68" y="744"/>
                  </a:lnTo>
                  <a:lnTo>
                    <a:pt x="41" y="688"/>
                  </a:lnTo>
                  <a:lnTo>
                    <a:pt x="21" y="632"/>
                  </a:lnTo>
                  <a:lnTo>
                    <a:pt x="7" y="578"/>
                  </a:lnTo>
                  <a:lnTo>
                    <a:pt x="1" y="526"/>
                  </a:lnTo>
                  <a:lnTo>
                    <a:pt x="0" y="475"/>
                  </a:lnTo>
                  <a:lnTo>
                    <a:pt x="6" y="425"/>
                  </a:lnTo>
                  <a:lnTo>
                    <a:pt x="16" y="378"/>
                  </a:lnTo>
                  <a:lnTo>
                    <a:pt x="32" y="333"/>
                  </a:lnTo>
                  <a:lnTo>
                    <a:pt x="52" y="291"/>
                  </a:lnTo>
                  <a:lnTo>
                    <a:pt x="76" y="249"/>
                  </a:lnTo>
                  <a:lnTo>
                    <a:pt x="103" y="212"/>
                  </a:lnTo>
                  <a:lnTo>
                    <a:pt x="134" y="177"/>
                  </a:lnTo>
                  <a:lnTo>
                    <a:pt x="168" y="145"/>
                  </a:lnTo>
                  <a:lnTo>
                    <a:pt x="203" y="115"/>
                  </a:lnTo>
                  <a:lnTo>
                    <a:pt x="240" y="89"/>
                  </a:lnTo>
                  <a:lnTo>
                    <a:pt x="279" y="66"/>
                  </a:lnTo>
                  <a:lnTo>
                    <a:pt x="318" y="48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 noEditPoints="1"/>
            </p:cNvSpPr>
            <p:nvPr userDrawn="1"/>
          </p:nvSpPr>
          <p:spPr bwMode="auto">
            <a:xfrm>
              <a:off x="8618538" y="5702300"/>
              <a:ext cx="52388" cy="50800"/>
            </a:xfrm>
            <a:custGeom>
              <a:avLst/>
              <a:gdLst>
                <a:gd name="T0" fmla="*/ 51 w 131"/>
                <a:gd name="T1" fmla="*/ 60 h 130"/>
                <a:gd name="T2" fmla="*/ 68 w 131"/>
                <a:gd name="T3" fmla="*/ 60 h 130"/>
                <a:gd name="T4" fmla="*/ 76 w 131"/>
                <a:gd name="T5" fmla="*/ 59 h 130"/>
                <a:gd name="T6" fmla="*/ 81 w 131"/>
                <a:gd name="T7" fmla="*/ 55 h 130"/>
                <a:gd name="T8" fmla="*/ 83 w 131"/>
                <a:gd name="T9" fmla="*/ 49 h 130"/>
                <a:gd name="T10" fmla="*/ 81 w 131"/>
                <a:gd name="T11" fmla="*/ 43 h 130"/>
                <a:gd name="T12" fmla="*/ 76 w 131"/>
                <a:gd name="T13" fmla="*/ 39 h 130"/>
                <a:gd name="T14" fmla="*/ 70 w 131"/>
                <a:gd name="T15" fmla="*/ 38 h 130"/>
                <a:gd name="T16" fmla="*/ 51 w 131"/>
                <a:gd name="T17" fmla="*/ 38 h 130"/>
                <a:gd name="T18" fmla="*/ 68 w 131"/>
                <a:gd name="T19" fmla="*/ 28 h 130"/>
                <a:gd name="T20" fmla="*/ 88 w 131"/>
                <a:gd name="T21" fmla="*/ 33 h 130"/>
                <a:gd name="T22" fmla="*/ 95 w 131"/>
                <a:gd name="T23" fmla="*/ 49 h 130"/>
                <a:gd name="T24" fmla="*/ 90 w 131"/>
                <a:gd name="T25" fmla="*/ 64 h 130"/>
                <a:gd name="T26" fmla="*/ 76 w 131"/>
                <a:gd name="T27" fmla="*/ 69 h 130"/>
                <a:gd name="T28" fmla="*/ 83 w 131"/>
                <a:gd name="T29" fmla="*/ 103 h 130"/>
                <a:gd name="T30" fmla="*/ 51 w 131"/>
                <a:gd name="T31" fmla="*/ 70 h 130"/>
                <a:gd name="T32" fmla="*/ 40 w 131"/>
                <a:gd name="T33" fmla="*/ 103 h 130"/>
                <a:gd name="T34" fmla="*/ 65 w 131"/>
                <a:gd name="T35" fmla="*/ 12 h 130"/>
                <a:gd name="T36" fmla="*/ 34 w 131"/>
                <a:gd name="T37" fmla="*/ 22 h 130"/>
                <a:gd name="T38" fmla="*/ 15 w 131"/>
                <a:gd name="T39" fmla="*/ 48 h 130"/>
                <a:gd name="T40" fmla="*/ 15 w 131"/>
                <a:gd name="T41" fmla="*/ 83 h 130"/>
                <a:gd name="T42" fmla="*/ 34 w 131"/>
                <a:gd name="T43" fmla="*/ 109 h 130"/>
                <a:gd name="T44" fmla="*/ 65 w 131"/>
                <a:gd name="T45" fmla="*/ 119 h 130"/>
                <a:gd name="T46" fmla="*/ 96 w 131"/>
                <a:gd name="T47" fmla="*/ 109 h 130"/>
                <a:gd name="T48" fmla="*/ 114 w 131"/>
                <a:gd name="T49" fmla="*/ 83 h 130"/>
                <a:gd name="T50" fmla="*/ 114 w 131"/>
                <a:gd name="T51" fmla="*/ 48 h 130"/>
                <a:gd name="T52" fmla="*/ 96 w 131"/>
                <a:gd name="T53" fmla="*/ 22 h 130"/>
                <a:gd name="T54" fmla="*/ 65 w 131"/>
                <a:gd name="T55" fmla="*/ 12 h 130"/>
                <a:gd name="T56" fmla="*/ 86 w 131"/>
                <a:gd name="T57" fmla="*/ 4 h 130"/>
                <a:gd name="T58" fmla="*/ 117 w 131"/>
                <a:gd name="T59" fmla="*/ 27 h 130"/>
                <a:gd name="T60" fmla="*/ 131 w 131"/>
                <a:gd name="T61" fmla="*/ 65 h 130"/>
                <a:gd name="T62" fmla="*/ 117 w 131"/>
                <a:gd name="T63" fmla="*/ 104 h 130"/>
                <a:gd name="T64" fmla="*/ 86 w 131"/>
                <a:gd name="T65" fmla="*/ 126 h 130"/>
                <a:gd name="T66" fmla="*/ 45 w 131"/>
                <a:gd name="T67" fmla="*/ 126 h 130"/>
                <a:gd name="T68" fmla="*/ 12 w 131"/>
                <a:gd name="T69" fmla="*/ 104 h 130"/>
                <a:gd name="T70" fmla="*/ 0 w 131"/>
                <a:gd name="T71" fmla="*/ 65 h 130"/>
                <a:gd name="T72" fmla="*/ 12 w 131"/>
                <a:gd name="T73" fmla="*/ 27 h 130"/>
                <a:gd name="T74" fmla="*/ 45 w 131"/>
                <a:gd name="T75" fmla="*/ 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30">
                  <a:moveTo>
                    <a:pt x="51" y="38"/>
                  </a:moveTo>
                  <a:lnTo>
                    <a:pt x="51" y="60"/>
                  </a:lnTo>
                  <a:lnTo>
                    <a:pt x="65" y="60"/>
                  </a:lnTo>
                  <a:lnTo>
                    <a:pt x="68" y="60"/>
                  </a:lnTo>
                  <a:lnTo>
                    <a:pt x="72" y="60"/>
                  </a:lnTo>
                  <a:lnTo>
                    <a:pt x="76" y="59"/>
                  </a:lnTo>
                  <a:lnTo>
                    <a:pt x="78" y="58"/>
                  </a:lnTo>
                  <a:lnTo>
                    <a:pt x="81" y="55"/>
                  </a:lnTo>
                  <a:lnTo>
                    <a:pt x="82" y="53"/>
                  </a:lnTo>
                  <a:lnTo>
                    <a:pt x="83" y="49"/>
                  </a:lnTo>
                  <a:lnTo>
                    <a:pt x="82" y="45"/>
                  </a:lnTo>
                  <a:lnTo>
                    <a:pt x="81" y="43"/>
                  </a:lnTo>
                  <a:lnTo>
                    <a:pt x="78" y="40"/>
                  </a:lnTo>
                  <a:lnTo>
                    <a:pt x="76" y="39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67" y="38"/>
                  </a:lnTo>
                  <a:lnTo>
                    <a:pt x="51" y="38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3"/>
                  </a:lnTo>
                  <a:lnTo>
                    <a:pt x="93" y="39"/>
                  </a:lnTo>
                  <a:lnTo>
                    <a:pt x="95" y="49"/>
                  </a:lnTo>
                  <a:lnTo>
                    <a:pt x="93" y="58"/>
                  </a:lnTo>
                  <a:lnTo>
                    <a:pt x="90" y="64"/>
                  </a:lnTo>
                  <a:lnTo>
                    <a:pt x="83" y="68"/>
                  </a:lnTo>
                  <a:lnTo>
                    <a:pt x="76" y="69"/>
                  </a:lnTo>
                  <a:lnTo>
                    <a:pt x="97" y="103"/>
                  </a:lnTo>
                  <a:lnTo>
                    <a:pt x="83" y="103"/>
                  </a:lnTo>
                  <a:lnTo>
                    <a:pt x="65" y="70"/>
                  </a:lnTo>
                  <a:lnTo>
                    <a:pt x="51" y="70"/>
                  </a:lnTo>
                  <a:lnTo>
                    <a:pt x="51" y="103"/>
                  </a:lnTo>
                  <a:lnTo>
                    <a:pt x="40" y="103"/>
                  </a:lnTo>
                  <a:lnTo>
                    <a:pt x="40" y="28"/>
                  </a:lnTo>
                  <a:close/>
                  <a:moveTo>
                    <a:pt x="65" y="12"/>
                  </a:moveTo>
                  <a:lnTo>
                    <a:pt x="49" y="14"/>
                  </a:lnTo>
                  <a:lnTo>
                    <a:pt x="34" y="22"/>
                  </a:lnTo>
                  <a:lnTo>
                    <a:pt x="22" y="33"/>
                  </a:lnTo>
                  <a:lnTo>
                    <a:pt x="15" y="48"/>
                  </a:lnTo>
                  <a:lnTo>
                    <a:pt x="12" y="65"/>
                  </a:lnTo>
                  <a:lnTo>
                    <a:pt x="15" y="83"/>
                  </a:lnTo>
                  <a:lnTo>
                    <a:pt x="22" y="98"/>
                  </a:lnTo>
                  <a:lnTo>
                    <a:pt x="34" y="109"/>
                  </a:lnTo>
                  <a:lnTo>
                    <a:pt x="49" y="116"/>
                  </a:lnTo>
                  <a:lnTo>
                    <a:pt x="65" y="119"/>
                  </a:lnTo>
                  <a:lnTo>
                    <a:pt x="82" y="116"/>
                  </a:lnTo>
                  <a:lnTo>
                    <a:pt x="96" y="109"/>
                  </a:lnTo>
                  <a:lnTo>
                    <a:pt x="107" y="98"/>
                  </a:lnTo>
                  <a:lnTo>
                    <a:pt x="114" y="83"/>
                  </a:lnTo>
                  <a:lnTo>
                    <a:pt x="117" y="65"/>
                  </a:lnTo>
                  <a:lnTo>
                    <a:pt x="114" y="48"/>
                  </a:lnTo>
                  <a:lnTo>
                    <a:pt x="107" y="33"/>
                  </a:lnTo>
                  <a:lnTo>
                    <a:pt x="96" y="22"/>
                  </a:lnTo>
                  <a:lnTo>
                    <a:pt x="82" y="14"/>
                  </a:lnTo>
                  <a:lnTo>
                    <a:pt x="65" y="12"/>
                  </a:lnTo>
                  <a:close/>
                  <a:moveTo>
                    <a:pt x="65" y="0"/>
                  </a:moveTo>
                  <a:lnTo>
                    <a:pt x="86" y="4"/>
                  </a:lnTo>
                  <a:lnTo>
                    <a:pt x="103" y="13"/>
                  </a:lnTo>
                  <a:lnTo>
                    <a:pt x="117" y="27"/>
                  </a:lnTo>
                  <a:lnTo>
                    <a:pt x="127" y="44"/>
                  </a:lnTo>
                  <a:lnTo>
                    <a:pt x="131" y="65"/>
                  </a:lnTo>
                  <a:lnTo>
                    <a:pt x="127" y="86"/>
                  </a:lnTo>
                  <a:lnTo>
                    <a:pt x="117" y="104"/>
                  </a:lnTo>
                  <a:lnTo>
                    <a:pt x="103" y="118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8"/>
                  </a:lnTo>
                  <a:lnTo>
                    <a:pt x="12" y="104"/>
                  </a:lnTo>
                  <a:lnTo>
                    <a:pt x="2" y="86"/>
                  </a:lnTo>
                  <a:lnTo>
                    <a:pt x="0" y="65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 noEditPoints="1"/>
            </p:cNvSpPr>
            <p:nvPr userDrawn="1"/>
          </p:nvSpPr>
          <p:spPr bwMode="auto">
            <a:xfrm>
              <a:off x="8578850" y="5375275"/>
              <a:ext cx="52388" cy="50800"/>
            </a:xfrm>
            <a:custGeom>
              <a:avLst/>
              <a:gdLst>
                <a:gd name="T0" fmla="*/ 52 w 130"/>
                <a:gd name="T1" fmla="*/ 60 h 129"/>
                <a:gd name="T2" fmla="*/ 69 w 130"/>
                <a:gd name="T3" fmla="*/ 60 h 129"/>
                <a:gd name="T4" fmla="*/ 77 w 130"/>
                <a:gd name="T5" fmla="*/ 59 h 129"/>
                <a:gd name="T6" fmla="*/ 82 w 130"/>
                <a:gd name="T7" fmla="*/ 55 h 129"/>
                <a:gd name="T8" fmla="*/ 83 w 130"/>
                <a:gd name="T9" fmla="*/ 48 h 129"/>
                <a:gd name="T10" fmla="*/ 82 w 130"/>
                <a:gd name="T11" fmla="*/ 42 h 129"/>
                <a:gd name="T12" fmla="*/ 77 w 130"/>
                <a:gd name="T13" fmla="*/ 38 h 129"/>
                <a:gd name="T14" fmla="*/ 70 w 130"/>
                <a:gd name="T15" fmla="*/ 37 h 129"/>
                <a:gd name="T16" fmla="*/ 52 w 130"/>
                <a:gd name="T17" fmla="*/ 37 h 129"/>
                <a:gd name="T18" fmla="*/ 69 w 130"/>
                <a:gd name="T19" fmla="*/ 28 h 129"/>
                <a:gd name="T20" fmla="*/ 89 w 130"/>
                <a:gd name="T21" fmla="*/ 33 h 129"/>
                <a:gd name="T22" fmla="*/ 95 w 130"/>
                <a:gd name="T23" fmla="*/ 49 h 129"/>
                <a:gd name="T24" fmla="*/ 89 w 130"/>
                <a:gd name="T25" fmla="*/ 63 h 129"/>
                <a:gd name="T26" fmla="*/ 75 w 130"/>
                <a:gd name="T27" fmla="*/ 69 h 129"/>
                <a:gd name="T28" fmla="*/ 84 w 130"/>
                <a:gd name="T29" fmla="*/ 101 h 129"/>
                <a:gd name="T30" fmla="*/ 52 w 130"/>
                <a:gd name="T31" fmla="*/ 69 h 129"/>
                <a:gd name="T32" fmla="*/ 41 w 130"/>
                <a:gd name="T33" fmla="*/ 101 h 129"/>
                <a:gd name="T34" fmla="*/ 65 w 130"/>
                <a:gd name="T35" fmla="*/ 10 h 129"/>
                <a:gd name="T36" fmla="*/ 34 w 130"/>
                <a:gd name="T37" fmla="*/ 20 h 129"/>
                <a:gd name="T38" fmla="*/ 16 w 130"/>
                <a:gd name="T39" fmla="*/ 47 h 129"/>
                <a:gd name="T40" fmla="*/ 16 w 130"/>
                <a:gd name="T41" fmla="*/ 81 h 129"/>
                <a:gd name="T42" fmla="*/ 34 w 130"/>
                <a:gd name="T43" fmla="*/ 108 h 129"/>
                <a:gd name="T44" fmla="*/ 65 w 130"/>
                <a:gd name="T45" fmla="*/ 119 h 129"/>
                <a:gd name="T46" fmla="*/ 97 w 130"/>
                <a:gd name="T47" fmla="*/ 108 h 129"/>
                <a:gd name="T48" fmla="*/ 115 w 130"/>
                <a:gd name="T49" fmla="*/ 81 h 129"/>
                <a:gd name="T50" fmla="*/ 115 w 130"/>
                <a:gd name="T51" fmla="*/ 47 h 129"/>
                <a:gd name="T52" fmla="*/ 97 w 130"/>
                <a:gd name="T53" fmla="*/ 20 h 129"/>
                <a:gd name="T54" fmla="*/ 65 w 130"/>
                <a:gd name="T55" fmla="*/ 10 h 129"/>
                <a:gd name="T56" fmla="*/ 85 w 130"/>
                <a:gd name="T57" fmla="*/ 3 h 129"/>
                <a:gd name="T58" fmla="*/ 118 w 130"/>
                <a:gd name="T59" fmla="*/ 25 h 129"/>
                <a:gd name="T60" fmla="*/ 130 w 130"/>
                <a:gd name="T61" fmla="*/ 64 h 129"/>
                <a:gd name="T62" fmla="*/ 118 w 130"/>
                <a:gd name="T63" fmla="*/ 103 h 129"/>
                <a:gd name="T64" fmla="*/ 85 w 130"/>
                <a:gd name="T65" fmla="*/ 126 h 129"/>
                <a:gd name="T66" fmla="*/ 46 w 130"/>
                <a:gd name="T67" fmla="*/ 126 h 129"/>
                <a:gd name="T68" fmla="*/ 13 w 130"/>
                <a:gd name="T69" fmla="*/ 103 h 129"/>
                <a:gd name="T70" fmla="*/ 0 w 130"/>
                <a:gd name="T71" fmla="*/ 64 h 129"/>
                <a:gd name="T72" fmla="*/ 13 w 130"/>
                <a:gd name="T73" fmla="*/ 25 h 129"/>
                <a:gd name="T74" fmla="*/ 46 w 130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8"/>
                  </a:lnTo>
                  <a:lnTo>
                    <a:pt x="82" y="55"/>
                  </a:lnTo>
                  <a:lnTo>
                    <a:pt x="83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0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89" y="63"/>
                  </a:lnTo>
                  <a:lnTo>
                    <a:pt x="83" y="66"/>
                  </a:lnTo>
                  <a:lnTo>
                    <a:pt x="75" y="69"/>
                  </a:lnTo>
                  <a:lnTo>
                    <a:pt x="97" y="101"/>
                  </a:lnTo>
                  <a:lnTo>
                    <a:pt x="84" y="101"/>
                  </a:lnTo>
                  <a:lnTo>
                    <a:pt x="64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5" y="10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6" y="47"/>
                  </a:lnTo>
                  <a:lnTo>
                    <a:pt x="13" y="64"/>
                  </a:lnTo>
                  <a:lnTo>
                    <a:pt x="16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8" y="115"/>
                  </a:lnTo>
                  <a:lnTo>
                    <a:pt x="65" y="119"/>
                  </a:lnTo>
                  <a:lnTo>
                    <a:pt x="82" y="115"/>
                  </a:lnTo>
                  <a:lnTo>
                    <a:pt x="97" y="108"/>
                  </a:lnTo>
                  <a:lnTo>
                    <a:pt x="108" y="96"/>
                  </a:lnTo>
                  <a:lnTo>
                    <a:pt x="115" y="81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8" y="33"/>
                  </a:lnTo>
                  <a:lnTo>
                    <a:pt x="97" y="20"/>
                  </a:lnTo>
                  <a:lnTo>
                    <a:pt x="82" y="13"/>
                  </a:lnTo>
                  <a:lnTo>
                    <a:pt x="65" y="10"/>
                  </a:lnTo>
                  <a:close/>
                  <a:moveTo>
                    <a:pt x="65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8" y="44"/>
                  </a:lnTo>
                  <a:lnTo>
                    <a:pt x="130" y="64"/>
                  </a:lnTo>
                  <a:lnTo>
                    <a:pt x="128" y="85"/>
                  </a:lnTo>
                  <a:lnTo>
                    <a:pt x="118" y="103"/>
                  </a:lnTo>
                  <a:lnTo>
                    <a:pt x="104" y="116"/>
                  </a:lnTo>
                  <a:lnTo>
                    <a:pt x="85" y="126"/>
                  </a:lnTo>
                  <a:lnTo>
                    <a:pt x="65" y="129"/>
                  </a:lnTo>
                  <a:lnTo>
                    <a:pt x="46" y="126"/>
                  </a:lnTo>
                  <a:lnTo>
                    <a:pt x="27" y="116"/>
                  </a:lnTo>
                  <a:lnTo>
                    <a:pt x="13" y="103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 noEditPoints="1"/>
            </p:cNvSpPr>
            <p:nvPr userDrawn="1"/>
          </p:nvSpPr>
          <p:spPr bwMode="auto">
            <a:xfrm>
              <a:off x="7494588" y="5375275"/>
              <a:ext cx="52388" cy="50800"/>
            </a:xfrm>
            <a:custGeom>
              <a:avLst/>
              <a:gdLst>
                <a:gd name="T0" fmla="*/ 52 w 131"/>
                <a:gd name="T1" fmla="*/ 60 h 129"/>
                <a:gd name="T2" fmla="*/ 70 w 131"/>
                <a:gd name="T3" fmla="*/ 60 h 129"/>
                <a:gd name="T4" fmla="*/ 76 w 131"/>
                <a:gd name="T5" fmla="*/ 59 h 129"/>
                <a:gd name="T6" fmla="*/ 81 w 131"/>
                <a:gd name="T7" fmla="*/ 55 h 129"/>
                <a:gd name="T8" fmla="*/ 84 w 131"/>
                <a:gd name="T9" fmla="*/ 48 h 129"/>
                <a:gd name="T10" fmla="*/ 81 w 131"/>
                <a:gd name="T11" fmla="*/ 42 h 129"/>
                <a:gd name="T12" fmla="*/ 77 w 131"/>
                <a:gd name="T13" fmla="*/ 38 h 129"/>
                <a:gd name="T14" fmla="*/ 71 w 131"/>
                <a:gd name="T15" fmla="*/ 37 h 129"/>
                <a:gd name="T16" fmla="*/ 52 w 131"/>
                <a:gd name="T17" fmla="*/ 37 h 129"/>
                <a:gd name="T18" fmla="*/ 69 w 131"/>
                <a:gd name="T19" fmla="*/ 28 h 129"/>
                <a:gd name="T20" fmla="*/ 89 w 131"/>
                <a:gd name="T21" fmla="*/ 33 h 129"/>
                <a:gd name="T22" fmla="*/ 95 w 131"/>
                <a:gd name="T23" fmla="*/ 49 h 129"/>
                <a:gd name="T24" fmla="*/ 90 w 131"/>
                <a:gd name="T25" fmla="*/ 63 h 129"/>
                <a:gd name="T26" fmla="*/ 76 w 131"/>
                <a:gd name="T27" fmla="*/ 69 h 129"/>
                <a:gd name="T28" fmla="*/ 85 w 131"/>
                <a:gd name="T29" fmla="*/ 101 h 129"/>
                <a:gd name="T30" fmla="*/ 52 w 131"/>
                <a:gd name="T31" fmla="*/ 69 h 129"/>
                <a:gd name="T32" fmla="*/ 41 w 131"/>
                <a:gd name="T33" fmla="*/ 101 h 129"/>
                <a:gd name="T34" fmla="*/ 66 w 131"/>
                <a:gd name="T35" fmla="*/ 10 h 129"/>
                <a:gd name="T36" fmla="*/ 34 w 131"/>
                <a:gd name="T37" fmla="*/ 20 h 129"/>
                <a:gd name="T38" fmla="*/ 15 w 131"/>
                <a:gd name="T39" fmla="*/ 47 h 129"/>
                <a:gd name="T40" fmla="*/ 15 w 131"/>
                <a:gd name="T41" fmla="*/ 81 h 129"/>
                <a:gd name="T42" fmla="*/ 34 w 131"/>
                <a:gd name="T43" fmla="*/ 108 h 129"/>
                <a:gd name="T44" fmla="*/ 66 w 131"/>
                <a:gd name="T45" fmla="*/ 119 h 129"/>
                <a:gd name="T46" fmla="*/ 96 w 131"/>
                <a:gd name="T47" fmla="*/ 108 h 129"/>
                <a:gd name="T48" fmla="*/ 115 w 131"/>
                <a:gd name="T49" fmla="*/ 81 h 129"/>
                <a:gd name="T50" fmla="*/ 115 w 131"/>
                <a:gd name="T51" fmla="*/ 47 h 129"/>
                <a:gd name="T52" fmla="*/ 96 w 131"/>
                <a:gd name="T53" fmla="*/ 20 h 129"/>
                <a:gd name="T54" fmla="*/ 66 w 131"/>
                <a:gd name="T55" fmla="*/ 10 h 129"/>
                <a:gd name="T56" fmla="*/ 86 w 131"/>
                <a:gd name="T57" fmla="*/ 3 h 129"/>
                <a:gd name="T58" fmla="*/ 118 w 131"/>
                <a:gd name="T59" fmla="*/ 25 h 129"/>
                <a:gd name="T60" fmla="*/ 131 w 131"/>
                <a:gd name="T61" fmla="*/ 64 h 129"/>
                <a:gd name="T62" fmla="*/ 118 w 131"/>
                <a:gd name="T63" fmla="*/ 103 h 129"/>
                <a:gd name="T64" fmla="*/ 86 w 131"/>
                <a:gd name="T65" fmla="*/ 126 h 129"/>
                <a:gd name="T66" fmla="*/ 45 w 131"/>
                <a:gd name="T67" fmla="*/ 126 h 129"/>
                <a:gd name="T68" fmla="*/ 13 w 131"/>
                <a:gd name="T69" fmla="*/ 103 h 129"/>
                <a:gd name="T70" fmla="*/ 0 w 131"/>
                <a:gd name="T71" fmla="*/ 64 h 129"/>
                <a:gd name="T72" fmla="*/ 13 w 131"/>
                <a:gd name="T73" fmla="*/ 25 h 129"/>
                <a:gd name="T74" fmla="*/ 45 w 131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70" y="60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80" y="58"/>
                  </a:lnTo>
                  <a:lnTo>
                    <a:pt x="81" y="55"/>
                  </a:lnTo>
                  <a:lnTo>
                    <a:pt x="82" y="51"/>
                  </a:lnTo>
                  <a:lnTo>
                    <a:pt x="84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80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4" y="66"/>
                  </a:lnTo>
                  <a:lnTo>
                    <a:pt x="76" y="69"/>
                  </a:lnTo>
                  <a:lnTo>
                    <a:pt x="97" y="101"/>
                  </a:lnTo>
                  <a:lnTo>
                    <a:pt x="85" y="101"/>
                  </a:lnTo>
                  <a:lnTo>
                    <a:pt x="65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6" y="10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5" y="47"/>
                  </a:lnTo>
                  <a:lnTo>
                    <a:pt x="13" y="64"/>
                  </a:lnTo>
                  <a:lnTo>
                    <a:pt x="15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9" y="115"/>
                  </a:lnTo>
                  <a:lnTo>
                    <a:pt x="66" y="119"/>
                  </a:lnTo>
                  <a:lnTo>
                    <a:pt x="82" y="115"/>
                  </a:lnTo>
                  <a:lnTo>
                    <a:pt x="96" y="108"/>
                  </a:lnTo>
                  <a:lnTo>
                    <a:pt x="107" y="96"/>
                  </a:lnTo>
                  <a:lnTo>
                    <a:pt x="115" y="81"/>
                  </a:lnTo>
                  <a:lnTo>
                    <a:pt x="117" y="64"/>
                  </a:lnTo>
                  <a:lnTo>
                    <a:pt x="115" y="47"/>
                  </a:lnTo>
                  <a:lnTo>
                    <a:pt x="107" y="33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0"/>
                  </a:lnTo>
                  <a:close/>
                  <a:moveTo>
                    <a:pt x="66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8" y="25"/>
                  </a:lnTo>
                  <a:lnTo>
                    <a:pt x="127" y="44"/>
                  </a:lnTo>
                  <a:lnTo>
                    <a:pt x="131" y="64"/>
                  </a:lnTo>
                  <a:lnTo>
                    <a:pt x="127" y="85"/>
                  </a:lnTo>
                  <a:lnTo>
                    <a:pt x="118" y="103"/>
                  </a:lnTo>
                  <a:lnTo>
                    <a:pt x="103" y="116"/>
                  </a:lnTo>
                  <a:lnTo>
                    <a:pt x="86" y="126"/>
                  </a:lnTo>
                  <a:lnTo>
                    <a:pt x="66" y="129"/>
                  </a:lnTo>
                  <a:lnTo>
                    <a:pt x="45" y="126"/>
                  </a:lnTo>
                  <a:lnTo>
                    <a:pt x="28" y="116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5"/>
                  </a:lnTo>
                  <a:lnTo>
                    <a:pt x="28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8"/>
            <p:cNvSpPr>
              <a:spLocks noChangeShapeType="1"/>
            </p:cNvSpPr>
            <p:nvPr userDrawn="1"/>
          </p:nvSpPr>
          <p:spPr bwMode="auto">
            <a:xfrm>
              <a:off x="7548563" y="5530850"/>
              <a:ext cx="105251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52144" y="1799049"/>
            <a:ext cx="6611112" cy="584775"/>
          </a:xfrm>
        </p:spPr>
        <p:txBody>
          <a:bodyPr anchor="b" anchorCtr="0">
            <a:spAutoFit/>
          </a:bodyPr>
          <a:lstStyle>
            <a:lvl1pPr algn="l">
              <a:defRPr sz="32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1152144" y="2383824"/>
            <a:ext cx="6611112" cy="353943"/>
          </a:xfrm>
        </p:spPr>
        <p:txBody>
          <a:bodyPr wrap="square" anchor="t">
            <a:spAutoFit/>
          </a:bodyPr>
          <a:lstStyle>
            <a:lvl1pPr marL="0" indent="-182880" algn="l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0" name="TextBox 3"/>
          <p:cNvSpPr txBox="1">
            <a:spLocks noChangeAspect="1"/>
          </p:cNvSpPr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920804" cy="180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0244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5208AB9F-B327-435E-B30C-2EAB048A6E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1" r="33611" b="20040"/>
          <a:stretch/>
        </p:blipFill>
        <p:spPr>
          <a:xfrm>
            <a:off x="4561296" y="-6044"/>
            <a:ext cx="4582705" cy="5149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711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6736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80516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7641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000" baseline="0">
                <a:solidFill>
                  <a:schemeClr val="tx2"/>
                </a:solidFill>
                <a:latin typeface="+mn-lt"/>
              </a:defRPr>
            </a:lvl1pPr>
            <a:lvl2pPr>
              <a:defRPr sz="1800" baseline="0">
                <a:latin typeface="+mn-lt"/>
              </a:defRPr>
            </a:lvl2pPr>
            <a:lvl3pPr>
              <a:defRPr sz="14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634121" y="1014984"/>
            <a:ext cx="3886200" cy="3639312"/>
          </a:xfrm>
        </p:spPr>
        <p:txBody>
          <a:bodyPr wrap="square">
            <a:normAutofit/>
          </a:bodyPr>
          <a:lstStyle>
            <a:lvl1pPr>
              <a:defRPr sz="2000" baseline="0">
                <a:solidFill>
                  <a:schemeClr val="tx2"/>
                </a:solidFill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7360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67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buSzPct val="80000"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 sz="1800"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100000"/>
              <a:defRPr sz="1400"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100000"/>
              <a:defRPr sz="1200" baseline="0">
                <a:solidFill>
                  <a:schemeClr val="bg1"/>
                </a:solidFill>
                <a:latin typeface="+mj-lt"/>
              </a:defRPr>
            </a:lvl4pPr>
            <a:lvl5pPr marL="914400" indent="-182880">
              <a:buClr>
                <a:schemeClr val="bg1"/>
              </a:buClr>
              <a:buSzPct val="100000"/>
              <a:defRPr sz="1000" baseline="0">
                <a:solidFill>
                  <a:schemeClr val="bg1"/>
                </a:solidFill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4634121" y="1014984"/>
            <a:ext cx="3886200" cy="3639312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82880" indent="-18288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2000" dirty="0" smtClean="0">
                <a:solidFill>
                  <a:schemeClr val="bg1"/>
                </a:solidFill>
                <a:latin typeface="+mn-lt"/>
              </a:defRPr>
            </a:lvl2pPr>
            <a:lvl3pPr marL="365760" indent="-18288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800" dirty="0" smtClean="0">
                <a:solidFill>
                  <a:schemeClr val="bg1"/>
                </a:solidFill>
                <a:latin typeface="+mn-lt"/>
              </a:defRPr>
            </a:lvl3pPr>
            <a:lvl4pPr marL="548640" defTabSz="365760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defRPr lang="en-US" sz="1400" dirty="0" smtClean="0">
                <a:solidFill>
                  <a:schemeClr val="bg1"/>
                </a:solidFill>
                <a:latin typeface="+mn-lt"/>
              </a:defRPr>
            </a:lvl4pPr>
            <a:lvl5pPr marL="731520" indent="-182880" defTabSz="365760">
              <a:buClr>
                <a:schemeClr val="bg1"/>
              </a:buClr>
              <a:defRPr lang="en-US" sz="1200" dirty="0">
                <a:solidFill>
                  <a:schemeClr val="bg1"/>
                </a:solidFill>
                <a:latin typeface="+mj-lt"/>
              </a:defRPr>
            </a:lvl5pPr>
            <a:lvl6pPr marL="914400" indent="-182880" defTabSz="365760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lvl="1"/>
            <a:r>
              <a:rPr lang="en-US"/>
              <a:t>Click to add text or click an icon to add other content types.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797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693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192024"/>
            <a:ext cx="6016752" cy="430887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i="0" cap="none" baseline="0">
                <a:solidFill>
                  <a:schemeClr val="tx2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127248" y="636359"/>
            <a:ext cx="6016752" cy="4507141"/>
          </a:xfrm>
        </p:spPr>
        <p:txBody>
          <a:bodyPr vert="horz" wrap="square" lIns="274320" tIns="45720" rIns="457200" bIns="91440" rtlCol="0" anchor="t" anchorCtr="0">
            <a:normAutofit/>
          </a:bodyPr>
          <a:lstStyle>
            <a:lvl1pPr>
              <a:defRPr lang="en-US" dirty="0" smtClean="0">
                <a:latin typeface="+mn-lt"/>
              </a:defRPr>
            </a:lvl1pPr>
            <a:lvl2pPr>
              <a:defRPr lang="en-US" dirty="0" smtClean="0">
                <a:latin typeface="+mn-lt"/>
              </a:defRPr>
            </a:lvl2pPr>
            <a:lvl3pPr>
              <a:defRPr lang="en-US" dirty="0" smtClean="0">
                <a:latin typeface="+mn-lt"/>
              </a:defRPr>
            </a:lvl3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573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ustomer Succes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6510269" cy="429768"/>
          </a:xfrm>
        </p:spPr>
        <p:txBody>
          <a:bodyPr lIns="182880" rIns="182880"/>
          <a:lstStyle>
            <a:lvl1pPr algn="ctr">
              <a:defRPr sz="2200" baseline="0">
                <a:latin typeface="+mj-lt"/>
              </a:defRPr>
            </a:lvl1pPr>
          </a:lstStyle>
          <a:p>
            <a:r>
              <a:rPr lang="en-US"/>
              <a:t>Customer Success - 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510270" y="226814"/>
            <a:ext cx="2633730" cy="369332"/>
          </a:xfrm>
        </p:spPr>
        <p:txBody>
          <a:bodyPr wrap="square" anchor="ctr">
            <a:spAutoFit/>
          </a:bodyPr>
          <a:lstStyle>
            <a:lvl1pPr marL="0" indent="0" algn="ctr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514"/>
            <a:ext cx="6510270" cy="4085003"/>
          </a:xfrm>
        </p:spPr>
        <p:txBody>
          <a:bodyPr wrap="square" lIns="365760" rIns="274320" anchor="t">
            <a:normAutofit/>
          </a:bodyPr>
          <a:lstStyle>
            <a:lvl1pPr>
              <a:defRPr sz="2000" baseline="0">
                <a:latin typeface="+mn-lt"/>
              </a:defRPr>
            </a:lvl1pPr>
            <a:lvl2pPr>
              <a:defRPr sz="18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776288"/>
            <a:ext cx="2448000" cy="2867308"/>
          </a:xfrm>
        </p:spPr>
        <p:txBody>
          <a:bodyPr wrap="square" anchor="t">
            <a:normAutofit/>
          </a:bodyPr>
          <a:lstStyle>
            <a:lvl1pPr marL="0" indent="-182880">
              <a:lnSpc>
                <a:spcPct val="85000"/>
              </a:lnSpc>
              <a:buFont typeface="Arial" pitchFamily="34" charset="0"/>
              <a:buNone/>
              <a:defRPr sz="16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8393" y="3649609"/>
            <a:ext cx="2450592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40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598393" y="3941854"/>
            <a:ext cx="2450592" cy="502920"/>
          </a:xfrm>
        </p:spPr>
        <p:txBody>
          <a:bodyPr wrap="square" anchor="t">
            <a:normAutofit/>
          </a:bodyPr>
          <a:lstStyle>
            <a:lvl1pPr marL="182880" indent="0" algn="l">
              <a:lnSpc>
                <a:spcPct val="85000"/>
              </a:lnSpc>
              <a:buNone/>
              <a:defRPr sz="12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12668"/>
            <a:ext cx="914400" cy="230832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7280" y="4735984"/>
            <a:ext cx="1484986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Partner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1" y="4728518"/>
            <a:ext cx="6510268" cy="184150"/>
          </a:xfrm>
        </p:spPr>
        <p:txBody>
          <a:bodyPr>
            <a:noAutofit/>
          </a:bodyPr>
          <a:lstStyle>
            <a:lvl1pPr marL="0" indent="0" algn="ctr">
              <a:buNone/>
              <a:defRPr sz="1200" baseline="0"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548640" indent="0">
              <a:buNone/>
              <a:defRPr/>
            </a:lvl4pPr>
            <a:lvl5pPr marL="731520" indent="0">
              <a:buNone/>
              <a:defRPr/>
            </a:lvl5pPr>
          </a:lstStyle>
          <a:p>
            <a:pPr lvl="0"/>
            <a:r>
              <a:rPr lang="en-US"/>
              <a:t>Click to add URL to online story</a:t>
            </a:r>
          </a:p>
        </p:txBody>
      </p:sp>
    </p:spTree>
    <p:extLst>
      <p:ext uri="{BB962C8B-B14F-4D97-AF65-F5344CB8AC3E}">
        <p14:creationId xmlns:p14="http://schemas.microsoft.com/office/powerpoint/2010/main" val="27073022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Valid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92024"/>
            <a:ext cx="6510269" cy="429768"/>
          </a:xfrm>
        </p:spPr>
        <p:txBody>
          <a:bodyPr lIns="182880" rIns="182880"/>
          <a:lstStyle>
            <a:lvl1pPr algn="ctr">
              <a:defRPr sz="2200" baseline="0">
                <a:latin typeface="+mj-lt"/>
              </a:defRPr>
            </a:lvl1pPr>
          </a:lstStyle>
          <a:p>
            <a:r>
              <a:rPr lang="en-US"/>
              <a:t>Customer Validation - 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510270" y="226814"/>
            <a:ext cx="2633730" cy="369332"/>
          </a:xfrm>
        </p:spPr>
        <p:txBody>
          <a:bodyPr wrap="square" anchor="ctr">
            <a:spAutoFit/>
          </a:bodyPr>
          <a:lstStyle>
            <a:lvl1pPr marL="0" indent="0" algn="ctr" defTabSz="18288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643514"/>
            <a:ext cx="6510270" cy="4092469"/>
          </a:xfrm>
        </p:spPr>
        <p:txBody>
          <a:bodyPr wrap="square" lIns="365760" rIns="274320" anchor="t">
            <a:normAutofit/>
          </a:bodyPr>
          <a:lstStyle>
            <a:lvl1pPr>
              <a:defRPr sz="2000" baseline="0">
                <a:latin typeface="+mn-lt"/>
              </a:defRPr>
            </a:lvl1pPr>
            <a:lvl2pPr>
              <a:defRPr sz="18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2878" y="776288"/>
            <a:ext cx="2448000" cy="2867308"/>
          </a:xfrm>
        </p:spPr>
        <p:txBody>
          <a:bodyPr wrap="square" anchor="t">
            <a:normAutofit/>
          </a:bodyPr>
          <a:lstStyle>
            <a:lvl1pPr marL="0" indent="-182880">
              <a:lnSpc>
                <a:spcPct val="85000"/>
              </a:lnSpc>
              <a:buFont typeface="Arial" pitchFamily="34" charset="0"/>
              <a:buNone/>
              <a:defRPr sz="16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8393" y="3649609"/>
            <a:ext cx="2450592" cy="286232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85000"/>
              </a:lnSpc>
              <a:buNone/>
              <a:defRPr sz="140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598393" y="3941853"/>
            <a:ext cx="2450592" cy="501885"/>
          </a:xfrm>
        </p:spPr>
        <p:txBody>
          <a:bodyPr wrap="square" anchor="t">
            <a:normAutofit/>
          </a:bodyPr>
          <a:lstStyle>
            <a:lvl1pPr marL="182880" indent="0" algn="l">
              <a:lnSpc>
                <a:spcPct val="85000"/>
              </a:lnSpc>
              <a:buNone/>
              <a:defRPr sz="12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/>
              <a:t>Spokesperson’s Job Title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4912668"/>
            <a:ext cx="914400" cy="230832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507280" y="4735984"/>
            <a:ext cx="1484986" cy="2921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Partner Name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440649" y="4782265"/>
            <a:ext cx="2276795" cy="230832"/>
          </a:xfrm>
          <a:prstGeom prst="rect">
            <a:avLst/>
          </a:prstGeom>
          <a:noFill/>
        </p:spPr>
        <p:txBody>
          <a:bodyPr wrap="square" lIns="45720" r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accent1"/>
                </a:solidFill>
              </a:rPr>
              <a:t>For One-to-One Customer Use Only</a:t>
            </a:r>
          </a:p>
        </p:txBody>
      </p:sp>
    </p:spTree>
    <p:extLst>
      <p:ext uri="{BB962C8B-B14F-4D97-AF65-F5344CB8AC3E}">
        <p14:creationId xmlns:p14="http://schemas.microsoft.com/office/powerpoint/2010/main" val="430576093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352" y="0"/>
            <a:ext cx="2111297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295854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_Section Header">
    <p:bg>
      <p:bgPr>
        <a:gradFill>
          <a:gsLst>
            <a:gs pos="0">
              <a:srgbClr val="90B328"/>
            </a:gs>
            <a:gs pos="100000">
              <a:srgbClr val="4B7C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0894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rgbClr val="9EC62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352" y="0"/>
            <a:ext cx="2111297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91296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quamarine_Section Header">
    <p:bg>
      <p:bgPr>
        <a:gradFill>
          <a:gsLst>
            <a:gs pos="0">
              <a:srgbClr val="00B08D"/>
            </a:gs>
            <a:gs pos="100000">
              <a:srgbClr val="01856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0894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rgbClr val="00CCA5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352" y="0"/>
            <a:ext cx="2111297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09892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_Section Header">
    <p:bg>
      <p:bgPr>
        <a:gradFill>
          <a:gsLst>
            <a:gs pos="0">
              <a:srgbClr val="61BAE9"/>
            </a:gs>
            <a:gs pos="100000">
              <a:srgbClr val="006A9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0894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rgbClr val="53C6FF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352" y="0"/>
            <a:ext cx="2111297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44339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olet_Section Header">
    <p:bg>
      <p:bgPr>
        <a:gradFill>
          <a:gsLst>
            <a:gs pos="0">
              <a:srgbClr val="3D5AAE"/>
            </a:gs>
            <a:gs pos="100000">
              <a:srgbClr val="2C367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0894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4"/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rgbClr val="727DC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352" y="0"/>
            <a:ext cx="2111297" cy="110168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572624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120427"/>
            <a:ext cx="9144000" cy="584775"/>
          </a:xfrm>
        </p:spPr>
        <p:txBody>
          <a:bodyPr anchor="ctr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Box 2">
            <a:hlinkClick r:id="rId3"/>
          </p:cNvPr>
          <p:cNvSpPr txBox="1"/>
          <p:nvPr/>
        </p:nvSpPr>
        <p:spPr>
          <a:xfrm>
            <a:off x="-4574" y="3943877"/>
            <a:ext cx="9144003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 defTabSz="182880"/>
            <a:r>
              <a:rPr lang="en-US" sz="1800" baseline="0">
                <a:solidFill>
                  <a:schemeClr val="bg1"/>
                </a:solidFill>
              </a:rPr>
              <a:t>sas.com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4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920804" cy="1806509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8017883" y="4527567"/>
            <a:ext cx="844014" cy="449260"/>
            <a:chOff x="7048500" y="4889500"/>
            <a:chExt cx="1622426" cy="863600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7089775" y="5645150"/>
              <a:ext cx="87313" cy="100013"/>
            </a:xfrm>
            <a:custGeom>
              <a:avLst/>
              <a:gdLst>
                <a:gd name="T0" fmla="*/ 0 w 218"/>
                <a:gd name="T1" fmla="*/ 0 h 249"/>
                <a:gd name="T2" fmla="*/ 218 w 218"/>
                <a:gd name="T3" fmla="*/ 0 h 249"/>
                <a:gd name="T4" fmla="*/ 218 w 218"/>
                <a:gd name="T5" fmla="*/ 63 h 249"/>
                <a:gd name="T6" fmla="*/ 147 w 218"/>
                <a:gd name="T7" fmla="*/ 63 h 249"/>
                <a:gd name="T8" fmla="*/ 147 w 218"/>
                <a:gd name="T9" fmla="*/ 249 h 249"/>
                <a:gd name="T10" fmla="*/ 71 w 218"/>
                <a:gd name="T11" fmla="*/ 249 h 249"/>
                <a:gd name="T12" fmla="*/ 71 w 218"/>
                <a:gd name="T13" fmla="*/ 63 h 249"/>
                <a:gd name="T14" fmla="*/ 0 w 218"/>
                <a:gd name="T15" fmla="*/ 63 h 249"/>
                <a:gd name="T16" fmla="*/ 0 w 218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249">
                  <a:moveTo>
                    <a:pt x="0" y="0"/>
                  </a:moveTo>
                  <a:lnTo>
                    <a:pt x="218" y="0"/>
                  </a:lnTo>
                  <a:lnTo>
                    <a:pt x="218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1" y="249"/>
                  </a:lnTo>
                  <a:lnTo>
                    <a:pt x="71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7185025" y="5645150"/>
              <a:ext cx="88900" cy="100013"/>
            </a:xfrm>
            <a:custGeom>
              <a:avLst/>
              <a:gdLst>
                <a:gd name="T0" fmla="*/ 0 w 227"/>
                <a:gd name="T1" fmla="*/ 0 h 249"/>
                <a:gd name="T2" fmla="*/ 77 w 227"/>
                <a:gd name="T3" fmla="*/ 0 h 249"/>
                <a:gd name="T4" fmla="*/ 77 w 227"/>
                <a:gd name="T5" fmla="*/ 86 h 249"/>
                <a:gd name="T6" fmla="*/ 149 w 227"/>
                <a:gd name="T7" fmla="*/ 86 h 249"/>
                <a:gd name="T8" fmla="*/ 149 w 227"/>
                <a:gd name="T9" fmla="*/ 0 h 249"/>
                <a:gd name="T10" fmla="*/ 227 w 227"/>
                <a:gd name="T11" fmla="*/ 0 h 249"/>
                <a:gd name="T12" fmla="*/ 227 w 227"/>
                <a:gd name="T13" fmla="*/ 249 h 249"/>
                <a:gd name="T14" fmla="*/ 149 w 227"/>
                <a:gd name="T15" fmla="*/ 249 h 249"/>
                <a:gd name="T16" fmla="*/ 149 w 227"/>
                <a:gd name="T17" fmla="*/ 150 h 249"/>
                <a:gd name="T18" fmla="*/ 77 w 227"/>
                <a:gd name="T19" fmla="*/ 150 h 249"/>
                <a:gd name="T20" fmla="*/ 77 w 227"/>
                <a:gd name="T21" fmla="*/ 249 h 249"/>
                <a:gd name="T22" fmla="*/ 0 w 227"/>
                <a:gd name="T23" fmla="*/ 249 h 249"/>
                <a:gd name="T24" fmla="*/ 0 w 227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149" y="86"/>
                  </a:lnTo>
                  <a:lnTo>
                    <a:pt x="149" y="0"/>
                  </a:lnTo>
                  <a:lnTo>
                    <a:pt x="227" y="0"/>
                  </a:lnTo>
                  <a:lnTo>
                    <a:pt x="227" y="249"/>
                  </a:lnTo>
                  <a:lnTo>
                    <a:pt x="149" y="249"/>
                  </a:lnTo>
                  <a:lnTo>
                    <a:pt x="149" y="150"/>
                  </a:lnTo>
                  <a:lnTo>
                    <a:pt x="77" y="150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7285038" y="5645150"/>
              <a:ext cx="82550" cy="100013"/>
            </a:xfrm>
            <a:custGeom>
              <a:avLst/>
              <a:gdLst>
                <a:gd name="T0" fmla="*/ 0 w 212"/>
                <a:gd name="T1" fmla="*/ 0 h 249"/>
                <a:gd name="T2" fmla="*/ 208 w 212"/>
                <a:gd name="T3" fmla="*/ 0 h 249"/>
                <a:gd name="T4" fmla="*/ 208 w 212"/>
                <a:gd name="T5" fmla="*/ 63 h 249"/>
                <a:gd name="T6" fmla="*/ 78 w 212"/>
                <a:gd name="T7" fmla="*/ 63 h 249"/>
                <a:gd name="T8" fmla="*/ 78 w 212"/>
                <a:gd name="T9" fmla="*/ 94 h 249"/>
                <a:gd name="T10" fmla="*/ 196 w 212"/>
                <a:gd name="T11" fmla="*/ 94 h 249"/>
                <a:gd name="T12" fmla="*/ 196 w 212"/>
                <a:gd name="T13" fmla="*/ 154 h 249"/>
                <a:gd name="T14" fmla="*/ 78 w 212"/>
                <a:gd name="T15" fmla="*/ 154 h 249"/>
                <a:gd name="T16" fmla="*/ 78 w 212"/>
                <a:gd name="T17" fmla="*/ 185 h 249"/>
                <a:gd name="T18" fmla="*/ 212 w 212"/>
                <a:gd name="T19" fmla="*/ 185 h 249"/>
                <a:gd name="T20" fmla="*/ 212 w 212"/>
                <a:gd name="T21" fmla="*/ 249 h 249"/>
                <a:gd name="T22" fmla="*/ 0 w 212"/>
                <a:gd name="T23" fmla="*/ 249 h 249"/>
                <a:gd name="T24" fmla="*/ 0 w 212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249">
                  <a:moveTo>
                    <a:pt x="0" y="0"/>
                  </a:moveTo>
                  <a:lnTo>
                    <a:pt x="208" y="0"/>
                  </a:lnTo>
                  <a:lnTo>
                    <a:pt x="208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2" y="185"/>
                  </a:lnTo>
                  <a:lnTo>
                    <a:pt x="212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7426325" y="5645150"/>
              <a:ext cx="87313" cy="100013"/>
            </a:xfrm>
            <a:custGeom>
              <a:avLst/>
              <a:gdLst>
                <a:gd name="T0" fmla="*/ 77 w 221"/>
                <a:gd name="T1" fmla="*/ 63 h 249"/>
                <a:gd name="T2" fmla="*/ 77 w 221"/>
                <a:gd name="T3" fmla="*/ 114 h 249"/>
                <a:gd name="T4" fmla="*/ 107 w 221"/>
                <a:gd name="T5" fmla="*/ 114 h 249"/>
                <a:gd name="T6" fmla="*/ 117 w 221"/>
                <a:gd name="T7" fmla="*/ 114 h 249"/>
                <a:gd name="T8" fmla="*/ 126 w 221"/>
                <a:gd name="T9" fmla="*/ 113 h 249"/>
                <a:gd name="T10" fmla="*/ 135 w 221"/>
                <a:gd name="T11" fmla="*/ 111 h 249"/>
                <a:gd name="T12" fmla="*/ 142 w 221"/>
                <a:gd name="T13" fmla="*/ 106 h 249"/>
                <a:gd name="T14" fmla="*/ 146 w 221"/>
                <a:gd name="T15" fmla="*/ 98 h 249"/>
                <a:gd name="T16" fmla="*/ 148 w 221"/>
                <a:gd name="T17" fmla="*/ 87 h 249"/>
                <a:gd name="T18" fmla="*/ 146 w 221"/>
                <a:gd name="T19" fmla="*/ 76 h 249"/>
                <a:gd name="T20" fmla="*/ 141 w 221"/>
                <a:gd name="T21" fmla="*/ 69 h 249"/>
                <a:gd name="T22" fmla="*/ 132 w 221"/>
                <a:gd name="T23" fmla="*/ 66 h 249"/>
                <a:gd name="T24" fmla="*/ 122 w 221"/>
                <a:gd name="T25" fmla="*/ 63 h 249"/>
                <a:gd name="T26" fmla="*/ 111 w 221"/>
                <a:gd name="T27" fmla="*/ 63 h 249"/>
                <a:gd name="T28" fmla="*/ 77 w 221"/>
                <a:gd name="T29" fmla="*/ 63 h 249"/>
                <a:gd name="T30" fmla="*/ 0 w 221"/>
                <a:gd name="T31" fmla="*/ 0 h 249"/>
                <a:gd name="T32" fmla="*/ 128 w 221"/>
                <a:gd name="T33" fmla="*/ 0 h 249"/>
                <a:gd name="T34" fmla="*/ 152 w 221"/>
                <a:gd name="T35" fmla="*/ 1 h 249"/>
                <a:gd name="T36" fmla="*/ 172 w 221"/>
                <a:gd name="T37" fmla="*/ 7 h 249"/>
                <a:gd name="T38" fmla="*/ 188 w 221"/>
                <a:gd name="T39" fmla="*/ 17 h 249"/>
                <a:gd name="T40" fmla="*/ 201 w 221"/>
                <a:gd name="T41" fmla="*/ 28 h 249"/>
                <a:gd name="T42" fmla="*/ 209 w 221"/>
                <a:gd name="T43" fmla="*/ 42 h 249"/>
                <a:gd name="T44" fmla="*/ 216 w 221"/>
                <a:gd name="T45" fmla="*/ 56 h 249"/>
                <a:gd name="T46" fmla="*/ 219 w 221"/>
                <a:gd name="T47" fmla="*/ 71 h 249"/>
                <a:gd name="T48" fmla="*/ 221 w 221"/>
                <a:gd name="T49" fmla="*/ 84 h 249"/>
                <a:gd name="T50" fmla="*/ 218 w 221"/>
                <a:gd name="T51" fmla="*/ 108 h 249"/>
                <a:gd name="T52" fmla="*/ 212 w 221"/>
                <a:gd name="T53" fmla="*/ 129 h 249"/>
                <a:gd name="T54" fmla="*/ 201 w 221"/>
                <a:gd name="T55" fmla="*/ 145 h 249"/>
                <a:gd name="T56" fmla="*/ 186 w 221"/>
                <a:gd name="T57" fmla="*/ 158 h 249"/>
                <a:gd name="T58" fmla="*/ 167 w 221"/>
                <a:gd name="T59" fmla="*/ 167 h 249"/>
                <a:gd name="T60" fmla="*/ 146 w 221"/>
                <a:gd name="T61" fmla="*/ 172 h 249"/>
                <a:gd name="T62" fmla="*/ 122 w 221"/>
                <a:gd name="T63" fmla="*/ 174 h 249"/>
                <a:gd name="T64" fmla="*/ 77 w 221"/>
                <a:gd name="T65" fmla="*/ 174 h 249"/>
                <a:gd name="T66" fmla="*/ 77 w 221"/>
                <a:gd name="T67" fmla="*/ 249 h 249"/>
                <a:gd name="T68" fmla="*/ 0 w 221"/>
                <a:gd name="T69" fmla="*/ 249 h 249"/>
                <a:gd name="T70" fmla="*/ 0 w 221"/>
                <a:gd name="T7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249">
                  <a:moveTo>
                    <a:pt x="77" y="63"/>
                  </a:moveTo>
                  <a:lnTo>
                    <a:pt x="77" y="114"/>
                  </a:lnTo>
                  <a:lnTo>
                    <a:pt x="107" y="114"/>
                  </a:lnTo>
                  <a:lnTo>
                    <a:pt x="117" y="114"/>
                  </a:lnTo>
                  <a:lnTo>
                    <a:pt x="126" y="113"/>
                  </a:lnTo>
                  <a:lnTo>
                    <a:pt x="135" y="111"/>
                  </a:lnTo>
                  <a:lnTo>
                    <a:pt x="142" y="106"/>
                  </a:lnTo>
                  <a:lnTo>
                    <a:pt x="146" y="98"/>
                  </a:lnTo>
                  <a:lnTo>
                    <a:pt x="148" y="87"/>
                  </a:lnTo>
                  <a:lnTo>
                    <a:pt x="146" y="76"/>
                  </a:lnTo>
                  <a:lnTo>
                    <a:pt x="141" y="69"/>
                  </a:lnTo>
                  <a:lnTo>
                    <a:pt x="132" y="66"/>
                  </a:lnTo>
                  <a:lnTo>
                    <a:pt x="122" y="63"/>
                  </a:lnTo>
                  <a:lnTo>
                    <a:pt x="111" y="63"/>
                  </a:lnTo>
                  <a:lnTo>
                    <a:pt x="77" y="63"/>
                  </a:lnTo>
                  <a:close/>
                  <a:moveTo>
                    <a:pt x="0" y="0"/>
                  </a:moveTo>
                  <a:lnTo>
                    <a:pt x="128" y="0"/>
                  </a:lnTo>
                  <a:lnTo>
                    <a:pt x="152" y="1"/>
                  </a:lnTo>
                  <a:lnTo>
                    <a:pt x="172" y="7"/>
                  </a:lnTo>
                  <a:lnTo>
                    <a:pt x="188" y="17"/>
                  </a:lnTo>
                  <a:lnTo>
                    <a:pt x="201" y="28"/>
                  </a:lnTo>
                  <a:lnTo>
                    <a:pt x="209" y="42"/>
                  </a:lnTo>
                  <a:lnTo>
                    <a:pt x="216" y="56"/>
                  </a:lnTo>
                  <a:lnTo>
                    <a:pt x="219" y="71"/>
                  </a:lnTo>
                  <a:lnTo>
                    <a:pt x="221" y="84"/>
                  </a:lnTo>
                  <a:lnTo>
                    <a:pt x="218" y="108"/>
                  </a:lnTo>
                  <a:lnTo>
                    <a:pt x="212" y="129"/>
                  </a:lnTo>
                  <a:lnTo>
                    <a:pt x="201" y="145"/>
                  </a:lnTo>
                  <a:lnTo>
                    <a:pt x="186" y="158"/>
                  </a:lnTo>
                  <a:lnTo>
                    <a:pt x="167" y="167"/>
                  </a:lnTo>
                  <a:lnTo>
                    <a:pt x="146" y="172"/>
                  </a:lnTo>
                  <a:lnTo>
                    <a:pt x="122" y="174"/>
                  </a:lnTo>
                  <a:lnTo>
                    <a:pt x="77" y="174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516813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7 w 253"/>
                <a:gd name="T3" fmla="*/ 64 h 262"/>
                <a:gd name="T4" fmla="*/ 108 w 253"/>
                <a:gd name="T5" fmla="*/ 66 h 262"/>
                <a:gd name="T6" fmla="*/ 98 w 253"/>
                <a:gd name="T7" fmla="*/ 71 h 262"/>
                <a:gd name="T8" fmla="*/ 90 w 253"/>
                <a:gd name="T9" fmla="*/ 80 h 262"/>
                <a:gd name="T10" fmla="*/ 84 w 253"/>
                <a:gd name="T11" fmla="*/ 93 h 262"/>
                <a:gd name="T12" fmla="*/ 79 w 253"/>
                <a:gd name="T13" fmla="*/ 110 h 262"/>
                <a:gd name="T14" fmla="*/ 76 w 253"/>
                <a:gd name="T15" fmla="*/ 131 h 262"/>
                <a:gd name="T16" fmla="*/ 79 w 253"/>
                <a:gd name="T17" fmla="*/ 152 h 262"/>
                <a:gd name="T18" fmla="*/ 84 w 253"/>
                <a:gd name="T19" fmla="*/ 169 h 262"/>
                <a:gd name="T20" fmla="*/ 90 w 253"/>
                <a:gd name="T21" fmla="*/ 181 h 262"/>
                <a:gd name="T22" fmla="*/ 98 w 253"/>
                <a:gd name="T23" fmla="*/ 191 h 262"/>
                <a:gd name="T24" fmla="*/ 108 w 253"/>
                <a:gd name="T25" fmla="*/ 196 h 262"/>
                <a:gd name="T26" fmla="*/ 117 w 253"/>
                <a:gd name="T27" fmla="*/ 199 h 262"/>
                <a:gd name="T28" fmla="*/ 126 w 253"/>
                <a:gd name="T29" fmla="*/ 200 h 262"/>
                <a:gd name="T30" fmla="*/ 136 w 253"/>
                <a:gd name="T31" fmla="*/ 199 h 262"/>
                <a:gd name="T32" fmla="*/ 144 w 253"/>
                <a:gd name="T33" fmla="*/ 196 h 262"/>
                <a:gd name="T34" fmla="*/ 154 w 253"/>
                <a:gd name="T35" fmla="*/ 191 h 262"/>
                <a:gd name="T36" fmla="*/ 163 w 253"/>
                <a:gd name="T37" fmla="*/ 181 h 262"/>
                <a:gd name="T38" fmla="*/ 169 w 253"/>
                <a:gd name="T39" fmla="*/ 169 h 262"/>
                <a:gd name="T40" fmla="*/ 174 w 253"/>
                <a:gd name="T41" fmla="*/ 152 h 262"/>
                <a:gd name="T42" fmla="*/ 176 w 253"/>
                <a:gd name="T43" fmla="*/ 131 h 262"/>
                <a:gd name="T44" fmla="*/ 174 w 253"/>
                <a:gd name="T45" fmla="*/ 110 h 262"/>
                <a:gd name="T46" fmla="*/ 169 w 253"/>
                <a:gd name="T47" fmla="*/ 93 h 262"/>
                <a:gd name="T48" fmla="*/ 163 w 253"/>
                <a:gd name="T49" fmla="*/ 80 h 262"/>
                <a:gd name="T50" fmla="*/ 154 w 253"/>
                <a:gd name="T51" fmla="*/ 71 h 262"/>
                <a:gd name="T52" fmla="*/ 144 w 253"/>
                <a:gd name="T53" fmla="*/ 66 h 262"/>
                <a:gd name="T54" fmla="*/ 136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4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0 w 253"/>
                <a:gd name="T71" fmla="*/ 100 h 262"/>
                <a:gd name="T72" fmla="*/ 253 w 253"/>
                <a:gd name="T73" fmla="*/ 131 h 262"/>
                <a:gd name="T74" fmla="*/ 250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4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6 w 253"/>
                <a:gd name="T89" fmla="*/ 260 h 262"/>
                <a:gd name="T90" fmla="*/ 69 w 253"/>
                <a:gd name="T91" fmla="*/ 250 h 262"/>
                <a:gd name="T92" fmla="*/ 45 w 253"/>
                <a:gd name="T93" fmla="*/ 235 h 262"/>
                <a:gd name="T94" fmla="*/ 25 w 253"/>
                <a:gd name="T95" fmla="*/ 215 h 262"/>
                <a:gd name="T96" fmla="*/ 11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1 w 253"/>
                <a:gd name="T105" fmla="*/ 71 h 262"/>
                <a:gd name="T106" fmla="*/ 25 w 253"/>
                <a:gd name="T107" fmla="*/ 48 h 262"/>
                <a:gd name="T108" fmla="*/ 45 w 253"/>
                <a:gd name="T109" fmla="*/ 28 h 262"/>
                <a:gd name="T110" fmla="*/ 69 w 253"/>
                <a:gd name="T111" fmla="*/ 13 h 262"/>
                <a:gd name="T112" fmla="*/ 96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7" y="64"/>
                  </a:lnTo>
                  <a:lnTo>
                    <a:pt x="108" y="66"/>
                  </a:lnTo>
                  <a:lnTo>
                    <a:pt x="98" y="71"/>
                  </a:lnTo>
                  <a:lnTo>
                    <a:pt x="90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6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0" y="181"/>
                  </a:lnTo>
                  <a:lnTo>
                    <a:pt x="98" y="191"/>
                  </a:lnTo>
                  <a:lnTo>
                    <a:pt x="108" y="196"/>
                  </a:lnTo>
                  <a:lnTo>
                    <a:pt x="117" y="199"/>
                  </a:lnTo>
                  <a:lnTo>
                    <a:pt x="126" y="200"/>
                  </a:lnTo>
                  <a:lnTo>
                    <a:pt x="136" y="199"/>
                  </a:lnTo>
                  <a:lnTo>
                    <a:pt x="144" y="196"/>
                  </a:lnTo>
                  <a:lnTo>
                    <a:pt x="154" y="191"/>
                  </a:lnTo>
                  <a:lnTo>
                    <a:pt x="163" y="181"/>
                  </a:lnTo>
                  <a:lnTo>
                    <a:pt x="169" y="169"/>
                  </a:lnTo>
                  <a:lnTo>
                    <a:pt x="174" y="152"/>
                  </a:lnTo>
                  <a:lnTo>
                    <a:pt x="176" y="131"/>
                  </a:lnTo>
                  <a:lnTo>
                    <a:pt x="174" y="110"/>
                  </a:lnTo>
                  <a:lnTo>
                    <a:pt x="169" y="93"/>
                  </a:lnTo>
                  <a:lnTo>
                    <a:pt x="163" y="80"/>
                  </a:lnTo>
                  <a:lnTo>
                    <a:pt x="154" y="71"/>
                  </a:lnTo>
                  <a:lnTo>
                    <a:pt x="144" y="66"/>
                  </a:lnTo>
                  <a:lnTo>
                    <a:pt x="136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4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0" y="100"/>
                  </a:lnTo>
                  <a:lnTo>
                    <a:pt x="253" y="131"/>
                  </a:lnTo>
                  <a:lnTo>
                    <a:pt x="250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4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5" y="215"/>
                  </a:lnTo>
                  <a:lnTo>
                    <a:pt x="11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1" y="71"/>
                  </a:lnTo>
                  <a:lnTo>
                    <a:pt x="25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612063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7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5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3 w 342"/>
                <a:gd name="T21" fmla="*/ 249 h 249"/>
                <a:gd name="T22" fmla="*/ 198 w 342"/>
                <a:gd name="T23" fmla="*/ 249 h 249"/>
                <a:gd name="T24" fmla="*/ 171 w 342"/>
                <a:gd name="T25" fmla="*/ 97 h 249"/>
                <a:gd name="T26" fmla="*/ 171 w 342"/>
                <a:gd name="T27" fmla="*/ 97 h 249"/>
                <a:gd name="T28" fmla="*/ 144 w 342"/>
                <a:gd name="T29" fmla="*/ 249 h 249"/>
                <a:gd name="T30" fmla="*/ 69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5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3" y="249"/>
                  </a:lnTo>
                  <a:lnTo>
                    <a:pt x="198" y="249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44" y="249"/>
                  </a:lnTo>
                  <a:lnTo>
                    <a:pt x="69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751763" y="5645150"/>
              <a:ext cx="84138" cy="100013"/>
            </a:xfrm>
            <a:custGeom>
              <a:avLst/>
              <a:gdLst>
                <a:gd name="T0" fmla="*/ 0 w 211"/>
                <a:gd name="T1" fmla="*/ 0 h 249"/>
                <a:gd name="T2" fmla="*/ 207 w 211"/>
                <a:gd name="T3" fmla="*/ 0 h 249"/>
                <a:gd name="T4" fmla="*/ 207 w 211"/>
                <a:gd name="T5" fmla="*/ 63 h 249"/>
                <a:gd name="T6" fmla="*/ 78 w 211"/>
                <a:gd name="T7" fmla="*/ 63 h 249"/>
                <a:gd name="T8" fmla="*/ 78 w 211"/>
                <a:gd name="T9" fmla="*/ 94 h 249"/>
                <a:gd name="T10" fmla="*/ 196 w 211"/>
                <a:gd name="T11" fmla="*/ 94 h 249"/>
                <a:gd name="T12" fmla="*/ 196 w 211"/>
                <a:gd name="T13" fmla="*/ 154 h 249"/>
                <a:gd name="T14" fmla="*/ 78 w 211"/>
                <a:gd name="T15" fmla="*/ 154 h 249"/>
                <a:gd name="T16" fmla="*/ 78 w 211"/>
                <a:gd name="T17" fmla="*/ 185 h 249"/>
                <a:gd name="T18" fmla="*/ 211 w 211"/>
                <a:gd name="T19" fmla="*/ 185 h 249"/>
                <a:gd name="T20" fmla="*/ 211 w 211"/>
                <a:gd name="T21" fmla="*/ 249 h 249"/>
                <a:gd name="T22" fmla="*/ 0 w 211"/>
                <a:gd name="T23" fmla="*/ 249 h 249"/>
                <a:gd name="T24" fmla="*/ 0 w 211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49">
                  <a:moveTo>
                    <a:pt x="0" y="0"/>
                  </a:moveTo>
                  <a:lnTo>
                    <a:pt x="207" y="0"/>
                  </a:lnTo>
                  <a:lnTo>
                    <a:pt x="207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1" y="185"/>
                  </a:lnTo>
                  <a:lnTo>
                    <a:pt x="211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7843838" y="5645150"/>
              <a:ext cx="93663" cy="100013"/>
            </a:xfrm>
            <a:custGeom>
              <a:avLst/>
              <a:gdLst>
                <a:gd name="T0" fmla="*/ 77 w 235"/>
                <a:gd name="T1" fmla="*/ 58 h 249"/>
                <a:gd name="T2" fmla="*/ 77 w 235"/>
                <a:gd name="T3" fmla="*/ 108 h 249"/>
                <a:gd name="T4" fmla="*/ 117 w 235"/>
                <a:gd name="T5" fmla="*/ 108 h 249"/>
                <a:gd name="T6" fmla="*/ 126 w 235"/>
                <a:gd name="T7" fmla="*/ 108 h 249"/>
                <a:gd name="T8" fmla="*/ 136 w 235"/>
                <a:gd name="T9" fmla="*/ 106 h 249"/>
                <a:gd name="T10" fmla="*/ 143 w 235"/>
                <a:gd name="T11" fmla="*/ 102 h 249"/>
                <a:gd name="T12" fmla="*/ 149 w 235"/>
                <a:gd name="T13" fmla="*/ 94 h 249"/>
                <a:gd name="T14" fmla="*/ 150 w 235"/>
                <a:gd name="T15" fmla="*/ 83 h 249"/>
                <a:gd name="T16" fmla="*/ 149 w 235"/>
                <a:gd name="T17" fmla="*/ 74 h 249"/>
                <a:gd name="T18" fmla="*/ 145 w 235"/>
                <a:gd name="T19" fmla="*/ 68 h 249"/>
                <a:gd name="T20" fmla="*/ 139 w 235"/>
                <a:gd name="T21" fmla="*/ 63 h 249"/>
                <a:gd name="T22" fmla="*/ 128 w 235"/>
                <a:gd name="T23" fmla="*/ 59 h 249"/>
                <a:gd name="T24" fmla="*/ 113 w 235"/>
                <a:gd name="T25" fmla="*/ 58 h 249"/>
                <a:gd name="T26" fmla="*/ 77 w 235"/>
                <a:gd name="T27" fmla="*/ 58 h 249"/>
                <a:gd name="T28" fmla="*/ 0 w 235"/>
                <a:gd name="T29" fmla="*/ 0 h 249"/>
                <a:gd name="T30" fmla="*/ 147 w 235"/>
                <a:gd name="T31" fmla="*/ 0 h 249"/>
                <a:gd name="T32" fmla="*/ 164 w 235"/>
                <a:gd name="T33" fmla="*/ 1 h 249"/>
                <a:gd name="T34" fmla="*/ 182 w 235"/>
                <a:gd name="T35" fmla="*/ 5 h 249"/>
                <a:gd name="T36" fmla="*/ 196 w 235"/>
                <a:gd name="T37" fmla="*/ 12 h 249"/>
                <a:gd name="T38" fmla="*/ 209 w 235"/>
                <a:gd name="T39" fmla="*/ 22 h 249"/>
                <a:gd name="T40" fmla="*/ 219 w 235"/>
                <a:gd name="T41" fmla="*/ 36 h 249"/>
                <a:gd name="T42" fmla="*/ 225 w 235"/>
                <a:gd name="T43" fmla="*/ 52 h 249"/>
                <a:gd name="T44" fmla="*/ 228 w 235"/>
                <a:gd name="T45" fmla="*/ 71 h 249"/>
                <a:gd name="T46" fmla="*/ 226 w 235"/>
                <a:gd name="T47" fmla="*/ 86 h 249"/>
                <a:gd name="T48" fmla="*/ 223 w 235"/>
                <a:gd name="T49" fmla="*/ 101 h 249"/>
                <a:gd name="T50" fmla="*/ 215 w 235"/>
                <a:gd name="T51" fmla="*/ 114 h 249"/>
                <a:gd name="T52" fmla="*/ 204 w 235"/>
                <a:gd name="T53" fmla="*/ 125 h 249"/>
                <a:gd name="T54" fmla="*/ 190 w 235"/>
                <a:gd name="T55" fmla="*/ 133 h 249"/>
                <a:gd name="T56" fmla="*/ 205 w 235"/>
                <a:gd name="T57" fmla="*/ 142 h 249"/>
                <a:gd name="T58" fmla="*/ 215 w 235"/>
                <a:gd name="T59" fmla="*/ 155 h 249"/>
                <a:gd name="T60" fmla="*/ 223 w 235"/>
                <a:gd name="T61" fmla="*/ 174 h 249"/>
                <a:gd name="T62" fmla="*/ 228 w 235"/>
                <a:gd name="T63" fmla="*/ 195 h 249"/>
                <a:gd name="T64" fmla="*/ 228 w 235"/>
                <a:gd name="T65" fmla="*/ 208 h 249"/>
                <a:gd name="T66" fmla="*/ 229 w 235"/>
                <a:gd name="T67" fmla="*/ 223 h 249"/>
                <a:gd name="T68" fmla="*/ 231 w 235"/>
                <a:gd name="T69" fmla="*/ 238 h 249"/>
                <a:gd name="T70" fmla="*/ 235 w 235"/>
                <a:gd name="T71" fmla="*/ 249 h 249"/>
                <a:gd name="T72" fmla="*/ 158 w 235"/>
                <a:gd name="T73" fmla="*/ 249 h 249"/>
                <a:gd name="T74" fmla="*/ 154 w 235"/>
                <a:gd name="T75" fmla="*/ 230 h 249"/>
                <a:gd name="T76" fmla="*/ 152 w 235"/>
                <a:gd name="T77" fmla="*/ 210 h 249"/>
                <a:gd name="T78" fmla="*/ 150 w 235"/>
                <a:gd name="T79" fmla="*/ 199 h 249"/>
                <a:gd name="T80" fmla="*/ 149 w 235"/>
                <a:gd name="T81" fmla="*/ 188 h 249"/>
                <a:gd name="T82" fmla="*/ 145 w 235"/>
                <a:gd name="T83" fmla="*/ 178 h 249"/>
                <a:gd name="T84" fmla="*/ 139 w 235"/>
                <a:gd name="T85" fmla="*/ 169 h 249"/>
                <a:gd name="T86" fmla="*/ 131 w 235"/>
                <a:gd name="T87" fmla="*/ 164 h 249"/>
                <a:gd name="T88" fmla="*/ 118 w 235"/>
                <a:gd name="T89" fmla="*/ 162 h 249"/>
                <a:gd name="T90" fmla="*/ 77 w 235"/>
                <a:gd name="T91" fmla="*/ 162 h 249"/>
                <a:gd name="T92" fmla="*/ 77 w 235"/>
                <a:gd name="T93" fmla="*/ 249 h 249"/>
                <a:gd name="T94" fmla="*/ 0 w 235"/>
                <a:gd name="T95" fmla="*/ 249 h 249"/>
                <a:gd name="T96" fmla="*/ 0 w 235"/>
                <a:gd name="T9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5" h="249">
                  <a:moveTo>
                    <a:pt x="77" y="58"/>
                  </a:moveTo>
                  <a:lnTo>
                    <a:pt x="77" y="108"/>
                  </a:lnTo>
                  <a:lnTo>
                    <a:pt x="117" y="108"/>
                  </a:lnTo>
                  <a:lnTo>
                    <a:pt x="126" y="108"/>
                  </a:lnTo>
                  <a:lnTo>
                    <a:pt x="136" y="106"/>
                  </a:lnTo>
                  <a:lnTo>
                    <a:pt x="143" y="102"/>
                  </a:lnTo>
                  <a:lnTo>
                    <a:pt x="149" y="94"/>
                  </a:lnTo>
                  <a:lnTo>
                    <a:pt x="150" y="83"/>
                  </a:lnTo>
                  <a:lnTo>
                    <a:pt x="149" y="74"/>
                  </a:lnTo>
                  <a:lnTo>
                    <a:pt x="145" y="68"/>
                  </a:lnTo>
                  <a:lnTo>
                    <a:pt x="139" y="63"/>
                  </a:lnTo>
                  <a:lnTo>
                    <a:pt x="128" y="59"/>
                  </a:lnTo>
                  <a:lnTo>
                    <a:pt x="113" y="58"/>
                  </a:lnTo>
                  <a:lnTo>
                    <a:pt x="77" y="58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64" y="1"/>
                  </a:lnTo>
                  <a:lnTo>
                    <a:pt x="182" y="5"/>
                  </a:lnTo>
                  <a:lnTo>
                    <a:pt x="196" y="12"/>
                  </a:lnTo>
                  <a:lnTo>
                    <a:pt x="209" y="22"/>
                  </a:lnTo>
                  <a:lnTo>
                    <a:pt x="219" y="36"/>
                  </a:lnTo>
                  <a:lnTo>
                    <a:pt x="225" y="52"/>
                  </a:lnTo>
                  <a:lnTo>
                    <a:pt x="228" y="71"/>
                  </a:lnTo>
                  <a:lnTo>
                    <a:pt x="226" y="86"/>
                  </a:lnTo>
                  <a:lnTo>
                    <a:pt x="223" y="101"/>
                  </a:lnTo>
                  <a:lnTo>
                    <a:pt x="215" y="114"/>
                  </a:lnTo>
                  <a:lnTo>
                    <a:pt x="204" y="125"/>
                  </a:lnTo>
                  <a:lnTo>
                    <a:pt x="190" y="133"/>
                  </a:lnTo>
                  <a:lnTo>
                    <a:pt x="205" y="142"/>
                  </a:lnTo>
                  <a:lnTo>
                    <a:pt x="215" y="155"/>
                  </a:lnTo>
                  <a:lnTo>
                    <a:pt x="223" y="174"/>
                  </a:lnTo>
                  <a:lnTo>
                    <a:pt x="228" y="195"/>
                  </a:lnTo>
                  <a:lnTo>
                    <a:pt x="228" y="208"/>
                  </a:lnTo>
                  <a:lnTo>
                    <a:pt x="229" y="223"/>
                  </a:lnTo>
                  <a:lnTo>
                    <a:pt x="231" y="238"/>
                  </a:lnTo>
                  <a:lnTo>
                    <a:pt x="235" y="249"/>
                  </a:lnTo>
                  <a:lnTo>
                    <a:pt x="158" y="249"/>
                  </a:lnTo>
                  <a:lnTo>
                    <a:pt x="154" y="230"/>
                  </a:lnTo>
                  <a:lnTo>
                    <a:pt x="152" y="210"/>
                  </a:lnTo>
                  <a:lnTo>
                    <a:pt x="150" y="199"/>
                  </a:lnTo>
                  <a:lnTo>
                    <a:pt x="149" y="188"/>
                  </a:lnTo>
                  <a:lnTo>
                    <a:pt x="145" y="178"/>
                  </a:lnTo>
                  <a:lnTo>
                    <a:pt x="139" y="169"/>
                  </a:lnTo>
                  <a:lnTo>
                    <a:pt x="131" y="164"/>
                  </a:lnTo>
                  <a:lnTo>
                    <a:pt x="118" y="162"/>
                  </a:lnTo>
                  <a:lnTo>
                    <a:pt x="77" y="162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969250" y="5645150"/>
              <a:ext cx="87313" cy="100013"/>
            </a:xfrm>
            <a:custGeom>
              <a:avLst/>
              <a:gdLst>
                <a:gd name="T0" fmla="*/ 0 w 216"/>
                <a:gd name="T1" fmla="*/ 0 h 249"/>
                <a:gd name="T2" fmla="*/ 216 w 216"/>
                <a:gd name="T3" fmla="*/ 0 h 249"/>
                <a:gd name="T4" fmla="*/ 216 w 216"/>
                <a:gd name="T5" fmla="*/ 63 h 249"/>
                <a:gd name="T6" fmla="*/ 147 w 216"/>
                <a:gd name="T7" fmla="*/ 63 h 249"/>
                <a:gd name="T8" fmla="*/ 147 w 216"/>
                <a:gd name="T9" fmla="*/ 249 h 249"/>
                <a:gd name="T10" fmla="*/ 70 w 216"/>
                <a:gd name="T11" fmla="*/ 249 h 249"/>
                <a:gd name="T12" fmla="*/ 70 w 216"/>
                <a:gd name="T13" fmla="*/ 63 h 249"/>
                <a:gd name="T14" fmla="*/ 0 w 216"/>
                <a:gd name="T15" fmla="*/ 63 h 249"/>
                <a:gd name="T16" fmla="*/ 0 w 216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249">
                  <a:moveTo>
                    <a:pt x="0" y="0"/>
                  </a:moveTo>
                  <a:lnTo>
                    <a:pt x="216" y="0"/>
                  </a:lnTo>
                  <a:lnTo>
                    <a:pt x="216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0" y="249"/>
                  </a:lnTo>
                  <a:lnTo>
                    <a:pt x="70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EditPoints="1"/>
            </p:cNvSpPr>
            <p:nvPr userDrawn="1"/>
          </p:nvSpPr>
          <p:spPr bwMode="auto">
            <a:xfrm>
              <a:off x="8054975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8 w 253"/>
                <a:gd name="T3" fmla="*/ 64 h 262"/>
                <a:gd name="T4" fmla="*/ 108 w 253"/>
                <a:gd name="T5" fmla="*/ 66 h 262"/>
                <a:gd name="T6" fmla="*/ 99 w 253"/>
                <a:gd name="T7" fmla="*/ 71 h 262"/>
                <a:gd name="T8" fmla="*/ 90 w 253"/>
                <a:gd name="T9" fmla="*/ 80 h 262"/>
                <a:gd name="T10" fmla="*/ 83 w 253"/>
                <a:gd name="T11" fmla="*/ 93 h 262"/>
                <a:gd name="T12" fmla="*/ 79 w 253"/>
                <a:gd name="T13" fmla="*/ 110 h 262"/>
                <a:gd name="T14" fmla="*/ 77 w 253"/>
                <a:gd name="T15" fmla="*/ 131 h 262"/>
                <a:gd name="T16" fmla="*/ 79 w 253"/>
                <a:gd name="T17" fmla="*/ 152 h 262"/>
                <a:gd name="T18" fmla="*/ 83 w 253"/>
                <a:gd name="T19" fmla="*/ 169 h 262"/>
                <a:gd name="T20" fmla="*/ 90 w 253"/>
                <a:gd name="T21" fmla="*/ 181 h 262"/>
                <a:gd name="T22" fmla="*/ 99 w 253"/>
                <a:gd name="T23" fmla="*/ 191 h 262"/>
                <a:gd name="T24" fmla="*/ 108 w 253"/>
                <a:gd name="T25" fmla="*/ 196 h 262"/>
                <a:gd name="T26" fmla="*/ 118 w 253"/>
                <a:gd name="T27" fmla="*/ 199 h 262"/>
                <a:gd name="T28" fmla="*/ 126 w 253"/>
                <a:gd name="T29" fmla="*/ 200 h 262"/>
                <a:gd name="T30" fmla="*/ 135 w 253"/>
                <a:gd name="T31" fmla="*/ 199 h 262"/>
                <a:gd name="T32" fmla="*/ 145 w 253"/>
                <a:gd name="T33" fmla="*/ 196 h 262"/>
                <a:gd name="T34" fmla="*/ 154 w 253"/>
                <a:gd name="T35" fmla="*/ 191 h 262"/>
                <a:gd name="T36" fmla="*/ 162 w 253"/>
                <a:gd name="T37" fmla="*/ 181 h 262"/>
                <a:gd name="T38" fmla="*/ 170 w 253"/>
                <a:gd name="T39" fmla="*/ 169 h 262"/>
                <a:gd name="T40" fmla="*/ 175 w 253"/>
                <a:gd name="T41" fmla="*/ 152 h 262"/>
                <a:gd name="T42" fmla="*/ 176 w 253"/>
                <a:gd name="T43" fmla="*/ 131 h 262"/>
                <a:gd name="T44" fmla="*/ 175 w 253"/>
                <a:gd name="T45" fmla="*/ 110 h 262"/>
                <a:gd name="T46" fmla="*/ 170 w 253"/>
                <a:gd name="T47" fmla="*/ 93 h 262"/>
                <a:gd name="T48" fmla="*/ 162 w 253"/>
                <a:gd name="T49" fmla="*/ 80 h 262"/>
                <a:gd name="T50" fmla="*/ 154 w 253"/>
                <a:gd name="T51" fmla="*/ 71 h 262"/>
                <a:gd name="T52" fmla="*/ 145 w 253"/>
                <a:gd name="T53" fmla="*/ 66 h 262"/>
                <a:gd name="T54" fmla="*/ 135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5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1 w 253"/>
                <a:gd name="T71" fmla="*/ 100 h 262"/>
                <a:gd name="T72" fmla="*/ 253 w 253"/>
                <a:gd name="T73" fmla="*/ 131 h 262"/>
                <a:gd name="T74" fmla="*/ 251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5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5 w 253"/>
                <a:gd name="T89" fmla="*/ 260 h 262"/>
                <a:gd name="T90" fmla="*/ 68 w 253"/>
                <a:gd name="T91" fmla="*/ 250 h 262"/>
                <a:gd name="T92" fmla="*/ 44 w 253"/>
                <a:gd name="T93" fmla="*/ 235 h 262"/>
                <a:gd name="T94" fmla="*/ 26 w 253"/>
                <a:gd name="T95" fmla="*/ 215 h 262"/>
                <a:gd name="T96" fmla="*/ 12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2 w 253"/>
                <a:gd name="T105" fmla="*/ 71 h 262"/>
                <a:gd name="T106" fmla="*/ 26 w 253"/>
                <a:gd name="T107" fmla="*/ 48 h 262"/>
                <a:gd name="T108" fmla="*/ 44 w 253"/>
                <a:gd name="T109" fmla="*/ 28 h 262"/>
                <a:gd name="T110" fmla="*/ 68 w 253"/>
                <a:gd name="T111" fmla="*/ 13 h 262"/>
                <a:gd name="T112" fmla="*/ 95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8" y="64"/>
                  </a:lnTo>
                  <a:lnTo>
                    <a:pt x="108" y="66"/>
                  </a:lnTo>
                  <a:lnTo>
                    <a:pt x="99" y="71"/>
                  </a:lnTo>
                  <a:lnTo>
                    <a:pt x="90" y="80"/>
                  </a:lnTo>
                  <a:lnTo>
                    <a:pt x="83" y="93"/>
                  </a:lnTo>
                  <a:lnTo>
                    <a:pt x="79" y="110"/>
                  </a:lnTo>
                  <a:lnTo>
                    <a:pt x="77" y="131"/>
                  </a:lnTo>
                  <a:lnTo>
                    <a:pt x="79" y="152"/>
                  </a:lnTo>
                  <a:lnTo>
                    <a:pt x="83" y="169"/>
                  </a:lnTo>
                  <a:lnTo>
                    <a:pt x="90" y="181"/>
                  </a:lnTo>
                  <a:lnTo>
                    <a:pt x="99" y="191"/>
                  </a:lnTo>
                  <a:lnTo>
                    <a:pt x="108" y="196"/>
                  </a:lnTo>
                  <a:lnTo>
                    <a:pt x="118" y="199"/>
                  </a:lnTo>
                  <a:lnTo>
                    <a:pt x="126" y="200"/>
                  </a:lnTo>
                  <a:lnTo>
                    <a:pt x="135" y="199"/>
                  </a:lnTo>
                  <a:lnTo>
                    <a:pt x="145" y="196"/>
                  </a:lnTo>
                  <a:lnTo>
                    <a:pt x="154" y="191"/>
                  </a:lnTo>
                  <a:lnTo>
                    <a:pt x="162" y="181"/>
                  </a:lnTo>
                  <a:lnTo>
                    <a:pt x="170" y="169"/>
                  </a:lnTo>
                  <a:lnTo>
                    <a:pt x="175" y="152"/>
                  </a:lnTo>
                  <a:lnTo>
                    <a:pt x="176" y="131"/>
                  </a:lnTo>
                  <a:lnTo>
                    <a:pt x="175" y="110"/>
                  </a:lnTo>
                  <a:lnTo>
                    <a:pt x="170" y="93"/>
                  </a:lnTo>
                  <a:lnTo>
                    <a:pt x="162" y="80"/>
                  </a:lnTo>
                  <a:lnTo>
                    <a:pt x="154" y="71"/>
                  </a:lnTo>
                  <a:lnTo>
                    <a:pt x="145" y="66"/>
                  </a:lnTo>
                  <a:lnTo>
                    <a:pt x="135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5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1" y="100"/>
                  </a:lnTo>
                  <a:lnTo>
                    <a:pt x="253" y="131"/>
                  </a:lnTo>
                  <a:lnTo>
                    <a:pt x="251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5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5" y="260"/>
                  </a:lnTo>
                  <a:lnTo>
                    <a:pt x="68" y="250"/>
                  </a:lnTo>
                  <a:lnTo>
                    <a:pt x="44" y="235"/>
                  </a:lnTo>
                  <a:lnTo>
                    <a:pt x="26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6" y="48"/>
                  </a:lnTo>
                  <a:lnTo>
                    <a:pt x="44" y="28"/>
                  </a:lnTo>
                  <a:lnTo>
                    <a:pt x="68" y="13"/>
                  </a:lnTo>
                  <a:lnTo>
                    <a:pt x="95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8196263" y="5645150"/>
              <a:ext cx="101600" cy="100013"/>
            </a:xfrm>
            <a:custGeom>
              <a:avLst/>
              <a:gdLst>
                <a:gd name="T0" fmla="*/ 0 w 256"/>
                <a:gd name="T1" fmla="*/ 0 h 249"/>
                <a:gd name="T2" fmla="*/ 77 w 256"/>
                <a:gd name="T3" fmla="*/ 0 h 249"/>
                <a:gd name="T4" fmla="*/ 77 w 256"/>
                <a:gd name="T5" fmla="*/ 86 h 249"/>
                <a:gd name="T6" fmla="*/ 79 w 256"/>
                <a:gd name="T7" fmla="*/ 86 h 249"/>
                <a:gd name="T8" fmla="*/ 147 w 256"/>
                <a:gd name="T9" fmla="*/ 0 h 249"/>
                <a:gd name="T10" fmla="*/ 241 w 256"/>
                <a:gd name="T11" fmla="*/ 0 h 249"/>
                <a:gd name="T12" fmla="*/ 151 w 256"/>
                <a:gd name="T13" fmla="*/ 97 h 249"/>
                <a:gd name="T14" fmla="*/ 256 w 256"/>
                <a:gd name="T15" fmla="*/ 249 h 249"/>
                <a:gd name="T16" fmla="*/ 161 w 256"/>
                <a:gd name="T17" fmla="*/ 249 h 249"/>
                <a:gd name="T18" fmla="*/ 100 w 256"/>
                <a:gd name="T19" fmla="*/ 152 h 249"/>
                <a:gd name="T20" fmla="*/ 77 w 256"/>
                <a:gd name="T21" fmla="*/ 175 h 249"/>
                <a:gd name="T22" fmla="*/ 77 w 256"/>
                <a:gd name="T23" fmla="*/ 249 h 249"/>
                <a:gd name="T24" fmla="*/ 0 w 256"/>
                <a:gd name="T25" fmla="*/ 249 h 249"/>
                <a:gd name="T26" fmla="*/ 0 w 256"/>
                <a:gd name="T2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79" y="86"/>
                  </a:lnTo>
                  <a:lnTo>
                    <a:pt x="147" y="0"/>
                  </a:lnTo>
                  <a:lnTo>
                    <a:pt x="241" y="0"/>
                  </a:lnTo>
                  <a:lnTo>
                    <a:pt x="151" y="97"/>
                  </a:lnTo>
                  <a:lnTo>
                    <a:pt x="256" y="249"/>
                  </a:lnTo>
                  <a:lnTo>
                    <a:pt x="161" y="249"/>
                  </a:lnTo>
                  <a:lnTo>
                    <a:pt x="100" y="152"/>
                  </a:lnTo>
                  <a:lnTo>
                    <a:pt x="77" y="175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8299450" y="5645150"/>
              <a:ext cx="90488" cy="100013"/>
            </a:xfrm>
            <a:custGeom>
              <a:avLst/>
              <a:gdLst>
                <a:gd name="T0" fmla="*/ 0 w 225"/>
                <a:gd name="T1" fmla="*/ 0 h 249"/>
                <a:gd name="T2" fmla="*/ 79 w 225"/>
                <a:gd name="T3" fmla="*/ 0 h 249"/>
                <a:gd name="T4" fmla="*/ 152 w 225"/>
                <a:gd name="T5" fmla="*/ 133 h 249"/>
                <a:gd name="T6" fmla="*/ 153 w 225"/>
                <a:gd name="T7" fmla="*/ 133 h 249"/>
                <a:gd name="T8" fmla="*/ 153 w 225"/>
                <a:gd name="T9" fmla="*/ 0 h 249"/>
                <a:gd name="T10" fmla="*/ 225 w 225"/>
                <a:gd name="T11" fmla="*/ 0 h 249"/>
                <a:gd name="T12" fmla="*/ 225 w 225"/>
                <a:gd name="T13" fmla="*/ 249 h 249"/>
                <a:gd name="T14" fmla="*/ 150 w 225"/>
                <a:gd name="T15" fmla="*/ 249 h 249"/>
                <a:gd name="T16" fmla="*/ 73 w 225"/>
                <a:gd name="T17" fmla="*/ 113 h 249"/>
                <a:gd name="T18" fmla="*/ 73 w 225"/>
                <a:gd name="T19" fmla="*/ 113 h 249"/>
                <a:gd name="T20" fmla="*/ 73 w 225"/>
                <a:gd name="T21" fmla="*/ 249 h 249"/>
                <a:gd name="T22" fmla="*/ 0 w 225"/>
                <a:gd name="T23" fmla="*/ 249 h 249"/>
                <a:gd name="T24" fmla="*/ 0 w 225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249">
                  <a:moveTo>
                    <a:pt x="0" y="0"/>
                  </a:moveTo>
                  <a:lnTo>
                    <a:pt x="79" y="0"/>
                  </a:lnTo>
                  <a:lnTo>
                    <a:pt x="152" y="133"/>
                  </a:lnTo>
                  <a:lnTo>
                    <a:pt x="153" y="133"/>
                  </a:lnTo>
                  <a:lnTo>
                    <a:pt x="153" y="0"/>
                  </a:lnTo>
                  <a:lnTo>
                    <a:pt x="225" y="0"/>
                  </a:lnTo>
                  <a:lnTo>
                    <a:pt x="225" y="249"/>
                  </a:lnTo>
                  <a:lnTo>
                    <a:pt x="150" y="249"/>
                  </a:lnTo>
                  <a:lnTo>
                    <a:pt x="73" y="113"/>
                  </a:lnTo>
                  <a:lnTo>
                    <a:pt x="73" y="113"/>
                  </a:lnTo>
                  <a:lnTo>
                    <a:pt x="73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8394700" y="5643563"/>
              <a:ext cx="100013" cy="103188"/>
            </a:xfrm>
            <a:custGeom>
              <a:avLst/>
              <a:gdLst>
                <a:gd name="T0" fmla="*/ 127 w 254"/>
                <a:gd name="T1" fmla="*/ 63 h 262"/>
                <a:gd name="T2" fmla="*/ 119 w 254"/>
                <a:gd name="T3" fmla="*/ 64 h 262"/>
                <a:gd name="T4" fmla="*/ 109 w 254"/>
                <a:gd name="T5" fmla="*/ 66 h 262"/>
                <a:gd name="T6" fmla="*/ 99 w 254"/>
                <a:gd name="T7" fmla="*/ 71 h 262"/>
                <a:gd name="T8" fmla="*/ 91 w 254"/>
                <a:gd name="T9" fmla="*/ 80 h 262"/>
                <a:gd name="T10" fmla="*/ 84 w 254"/>
                <a:gd name="T11" fmla="*/ 93 h 262"/>
                <a:gd name="T12" fmla="*/ 79 w 254"/>
                <a:gd name="T13" fmla="*/ 110 h 262"/>
                <a:gd name="T14" fmla="*/ 78 w 254"/>
                <a:gd name="T15" fmla="*/ 131 h 262"/>
                <a:gd name="T16" fmla="*/ 79 w 254"/>
                <a:gd name="T17" fmla="*/ 152 h 262"/>
                <a:gd name="T18" fmla="*/ 84 w 254"/>
                <a:gd name="T19" fmla="*/ 169 h 262"/>
                <a:gd name="T20" fmla="*/ 91 w 254"/>
                <a:gd name="T21" fmla="*/ 181 h 262"/>
                <a:gd name="T22" fmla="*/ 99 w 254"/>
                <a:gd name="T23" fmla="*/ 191 h 262"/>
                <a:gd name="T24" fmla="*/ 109 w 254"/>
                <a:gd name="T25" fmla="*/ 196 h 262"/>
                <a:gd name="T26" fmla="*/ 119 w 254"/>
                <a:gd name="T27" fmla="*/ 199 h 262"/>
                <a:gd name="T28" fmla="*/ 127 w 254"/>
                <a:gd name="T29" fmla="*/ 200 h 262"/>
                <a:gd name="T30" fmla="*/ 136 w 254"/>
                <a:gd name="T31" fmla="*/ 199 h 262"/>
                <a:gd name="T32" fmla="*/ 146 w 254"/>
                <a:gd name="T33" fmla="*/ 196 h 262"/>
                <a:gd name="T34" fmla="*/ 155 w 254"/>
                <a:gd name="T35" fmla="*/ 191 h 262"/>
                <a:gd name="T36" fmla="*/ 163 w 254"/>
                <a:gd name="T37" fmla="*/ 181 h 262"/>
                <a:gd name="T38" fmla="*/ 171 w 254"/>
                <a:gd name="T39" fmla="*/ 169 h 262"/>
                <a:gd name="T40" fmla="*/ 175 w 254"/>
                <a:gd name="T41" fmla="*/ 152 h 262"/>
                <a:gd name="T42" fmla="*/ 177 w 254"/>
                <a:gd name="T43" fmla="*/ 131 h 262"/>
                <a:gd name="T44" fmla="*/ 175 w 254"/>
                <a:gd name="T45" fmla="*/ 110 h 262"/>
                <a:gd name="T46" fmla="*/ 171 w 254"/>
                <a:gd name="T47" fmla="*/ 93 h 262"/>
                <a:gd name="T48" fmla="*/ 163 w 254"/>
                <a:gd name="T49" fmla="*/ 80 h 262"/>
                <a:gd name="T50" fmla="*/ 155 w 254"/>
                <a:gd name="T51" fmla="*/ 71 h 262"/>
                <a:gd name="T52" fmla="*/ 146 w 254"/>
                <a:gd name="T53" fmla="*/ 66 h 262"/>
                <a:gd name="T54" fmla="*/ 136 w 254"/>
                <a:gd name="T55" fmla="*/ 64 h 262"/>
                <a:gd name="T56" fmla="*/ 127 w 254"/>
                <a:gd name="T57" fmla="*/ 63 h 262"/>
                <a:gd name="T58" fmla="*/ 127 w 254"/>
                <a:gd name="T59" fmla="*/ 0 h 262"/>
                <a:gd name="T60" fmla="*/ 158 w 254"/>
                <a:gd name="T61" fmla="*/ 3 h 262"/>
                <a:gd name="T62" fmla="*/ 186 w 254"/>
                <a:gd name="T63" fmla="*/ 13 h 262"/>
                <a:gd name="T64" fmla="*/ 208 w 254"/>
                <a:gd name="T65" fmla="*/ 28 h 262"/>
                <a:gd name="T66" fmla="*/ 228 w 254"/>
                <a:gd name="T67" fmla="*/ 48 h 262"/>
                <a:gd name="T68" fmla="*/ 242 w 254"/>
                <a:gd name="T69" fmla="*/ 71 h 262"/>
                <a:gd name="T70" fmla="*/ 250 w 254"/>
                <a:gd name="T71" fmla="*/ 100 h 262"/>
                <a:gd name="T72" fmla="*/ 254 w 254"/>
                <a:gd name="T73" fmla="*/ 131 h 262"/>
                <a:gd name="T74" fmla="*/ 250 w 254"/>
                <a:gd name="T75" fmla="*/ 162 h 262"/>
                <a:gd name="T76" fmla="*/ 242 w 254"/>
                <a:gd name="T77" fmla="*/ 191 h 262"/>
                <a:gd name="T78" fmla="*/ 228 w 254"/>
                <a:gd name="T79" fmla="*/ 215 h 262"/>
                <a:gd name="T80" fmla="*/ 208 w 254"/>
                <a:gd name="T81" fmla="*/ 235 h 262"/>
                <a:gd name="T82" fmla="*/ 186 w 254"/>
                <a:gd name="T83" fmla="*/ 250 h 262"/>
                <a:gd name="T84" fmla="*/ 158 w 254"/>
                <a:gd name="T85" fmla="*/ 260 h 262"/>
                <a:gd name="T86" fmla="*/ 127 w 254"/>
                <a:gd name="T87" fmla="*/ 262 h 262"/>
                <a:gd name="T88" fmla="*/ 96 w 254"/>
                <a:gd name="T89" fmla="*/ 260 h 262"/>
                <a:gd name="T90" fmla="*/ 69 w 254"/>
                <a:gd name="T91" fmla="*/ 250 h 262"/>
                <a:gd name="T92" fmla="*/ 45 w 254"/>
                <a:gd name="T93" fmla="*/ 235 h 262"/>
                <a:gd name="T94" fmla="*/ 27 w 254"/>
                <a:gd name="T95" fmla="*/ 215 h 262"/>
                <a:gd name="T96" fmla="*/ 12 w 254"/>
                <a:gd name="T97" fmla="*/ 191 h 262"/>
                <a:gd name="T98" fmla="*/ 3 w 254"/>
                <a:gd name="T99" fmla="*/ 162 h 262"/>
                <a:gd name="T100" fmla="*/ 0 w 254"/>
                <a:gd name="T101" fmla="*/ 131 h 262"/>
                <a:gd name="T102" fmla="*/ 3 w 254"/>
                <a:gd name="T103" fmla="*/ 100 h 262"/>
                <a:gd name="T104" fmla="*/ 12 w 254"/>
                <a:gd name="T105" fmla="*/ 71 h 262"/>
                <a:gd name="T106" fmla="*/ 27 w 254"/>
                <a:gd name="T107" fmla="*/ 48 h 262"/>
                <a:gd name="T108" fmla="*/ 45 w 254"/>
                <a:gd name="T109" fmla="*/ 28 h 262"/>
                <a:gd name="T110" fmla="*/ 69 w 254"/>
                <a:gd name="T111" fmla="*/ 13 h 262"/>
                <a:gd name="T112" fmla="*/ 96 w 254"/>
                <a:gd name="T113" fmla="*/ 3 h 262"/>
                <a:gd name="T114" fmla="*/ 127 w 254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262">
                  <a:moveTo>
                    <a:pt x="127" y="63"/>
                  </a:moveTo>
                  <a:lnTo>
                    <a:pt x="119" y="64"/>
                  </a:lnTo>
                  <a:lnTo>
                    <a:pt x="109" y="66"/>
                  </a:lnTo>
                  <a:lnTo>
                    <a:pt x="99" y="71"/>
                  </a:lnTo>
                  <a:lnTo>
                    <a:pt x="91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8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1" y="181"/>
                  </a:lnTo>
                  <a:lnTo>
                    <a:pt x="99" y="191"/>
                  </a:lnTo>
                  <a:lnTo>
                    <a:pt x="109" y="196"/>
                  </a:lnTo>
                  <a:lnTo>
                    <a:pt x="119" y="199"/>
                  </a:lnTo>
                  <a:lnTo>
                    <a:pt x="127" y="200"/>
                  </a:lnTo>
                  <a:lnTo>
                    <a:pt x="136" y="199"/>
                  </a:lnTo>
                  <a:lnTo>
                    <a:pt x="146" y="196"/>
                  </a:lnTo>
                  <a:lnTo>
                    <a:pt x="155" y="191"/>
                  </a:lnTo>
                  <a:lnTo>
                    <a:pt x="163" y="181"/>
                  </a:lnTo>
                  <a:lnTo>
                    <a:pt x="171" y="169"/>
                  </a:lnTo>
                  <a:lnTo>
                    <a:pt x="175" y="152"/>
                  </a:lnTo>
                  <a:lnTo>
                    <a:pt x="177" y="131"/>
                  </a:lnTo>
                  <a:lnTo>
                    <a:pt x="175" y="110"/>
                  </a:lnTo>
                  <a:lnTo>
                    <a:pt x="171" y="93"/>
                  </a:lnTo>
                  <a:lnTo>
                    <a:pt x="163" y="80"/>
                  </a:lnTo>
                  <a:lnTo>
                    <a:pt x="155" y="71"/>
                  </a:lnTo>
                  <a:lnTo>
                    <a:pt x="146" y="66"/>
                  </a:lnTo>
                  <a:lnTo>
                    <a:pt x="136" y="64"/>
                  </a:lnTo>
                  <a:lnTo>
                    <a:pt x="127" y="63"/>
                  </a:lnTo>
                  <a:close/>
                  <a:moveTo>
                    <a:pt x="127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8" y="28"/>
                  </a:lnTo>
                  <a:lnTo>
                    <a:pt x="228" y="48"/>
                  </a:lnTo>
                  <a:lnTo>
                    <a:pt x="242" y="71"/>
                  </a:lnTo>
                  <a:lnTo>
                    <a:pt x="250" y="100"/>
                  </a:lnTo>
                  <a:lnTo>
                    <a:pt x="254" y="131"/>
                  </a:lnTo>
                  <a:lnTo>
                    <a:pt x="250" y="162"/>
                  </a:lnTo>
                  <a:lnTo>
                    <a:pt x="242" y="191"/>
                  </a:lnTo>
                  <a:lnTo>
                    <a:pt x="228" y="215"/>
                  </a:lnTo>
                  <a:lnTo>
                    <a:pt x="208" y="235"/>
                  </a:lnTo>
                  <a:lnTo>
                    <a:pt x="186" y="250"/>
                  </a:lnTo>
                  <a:lnTo>
                    <a:pt x="158" y="260"/>
                  </a:lnTo>
                  <a:lnTo>
                    <a:pt x="127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7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8489950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6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4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2 w 342"/>
                <a:gd name="T21" fmla="*/ 249 h 249"/>
                <a:gd name="T22" fmla="*/ 196 w 342"/>
                <a:gd name="T23" fmla="*/ 249 h 249"/>
                <a:gd name="T24" fmla="*/ 170 w 342"/>
                <a:gd name="T25" fmla="*/ 97 h 249"/>
                <a:gd name="T26" fmla="*/ 169 w 342"/>
                <a:gd name="T27" fmla="*/ 97 h 249"/>
                <a:gd name="T28" fmla="*/ 143 w 342"/>
                <a:gd name="T29" fmla="*/ 249 h 249"/>
                <a:gd name="T30" fmla="*/ 67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6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4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2" y="249"/>
                  </a:lnTo>
                  <a:lnTo>
                    <a:pt x="196" y="249"/>
                  </a:lnTo>
                  <a:lnTo>
                    <a:pt x="170" y="97"/>
                  </a:lnTo>
                  <a:lnTo>
                    <a:pt x="169" y="97"/>
                  </a:lnTo>
                  <a:lnTo>
                    <a:pt x="143" y="249"/>
                  </a:lnTo>
                  <a:lnTo>
                    <a:pt x="67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7543800" y="4959350"/>
              <a:ext cx="341313" cy="452438"/>
            </a:xfrm>
            <a:custGeom>
              <a:avLst/>
              <a:gdLst>
                <a:gd name="T0" fmla="*/ 486 w 859"/>
                <a:gd name="T1" fmla="*/ 4 h 1142"/>
                <a:gd name="T2" fmla="*/ 603 w 859"/>
                <a:gd name="T3" fmla="*/ 30 h 1142"/>
                <a:gd name="T4" fmla="*/ 700 w 859"/>
                <a:gd name="T5" fmla="*/ 83 h 1142"/>
                <a:gd name="T6" fmla="*/ 771 w 859"/>
                <a:gd name="T7" fmla="*/ 167 h 1142"/>
                <a:gd name="T8" fmla="*/ 809 w 859"/>
                <a:gd name="T9" fmla="*/ 292 h 1142"/>
                <a:gd name="T10" fmla="*/ 641 w 859"/>
                <a:gd name="T11" fmla="*/ 307 h 1142"/>
                <a:gd name="T12" fmla="*/ 599 w 859"/>
                <a:gd name="T13" fmla="*/ 226 h 1142"/>
                <a:gd name="T14" fmla="*/ 528 w 859"/>
                <a:gd name="T15" fmla="*/ 179 h 1142"/>
                <a:gd name="T16" fmla="*/ 442 w 859"/>
                <a:gd name="T17" fmla="*/ 160 h 1142"/>
                <a:gd name="T18" fmla="*/ 358 w 859"/>
                <a:gd name="T19" fmla="*/ 162 h 1142"/>
                <a:gd name="T20" fmla="*/ 279 w 859"/>
                <a:gd name="T21" fmla="*/ 181 h 1142"/>
                <a:gd name="T22" fmla="*/ 220 w 859"/>
                <a:gd name="T23" fmla="*/ 225 h 1142"/>
                <a:gd name="T24" fmla="*/ 197 w 859"/>
                <a:gd name="T25" fmla="*/ 298 h 1142"/>
                <a:gd name="T26" fmla="*/ 220 w 859"/>
                <a:gd name="T27" fmla="*/ 367 h 1142"/>
                <a:gd name="T28" fmla="*/ 278 w 859"/>
                <a:gd name="T29" fmla="*/ 414 h 1142"/>
                <a:gd name="T30" fmla="*/ 363 w 859"/>
                <a:gd name="T31" fmla="*/ 446 h 1142"/>
                <a:gd name="T32" fmla="*/ 461 w 859"/>
                <a:gd name="T33" fmla="*/ 471 h 1142"/>
                <a:gd name="T34" fmla="*/ 564 w 859"/>
                <a:gd name="T35" fmla="*/ 496 h 1142"/>
                <a:gd name="T36" fmla="*/ 666 w 859"/>
                <a:gd name="T37" fmla="*/ 530 h 1142"/>
                <a:gd name="T38" fmla="*/ 756 w 859"/>
                <a:gd name="T39" fmla="*/ 578 h 1142"/>
                <a:gd name="T40" fmla="*/ 823 w 859"/>
                <a:gd name="T41" fmla="*/ 651 h 1142"/>
                <a:gd name="T42" fmla="*/ 856 w 859"/>
                <a:gd name="T43" fmla="*/ 754 h 1142"/>
                <a:gd name="T44" fmla="*/ 849 w 859"/>
                <a:gd name="T45" fmla="*/ 887 h 1142"/>
                <a:gd name="T46" fmla="*/ 801 w 859"/>
                <a:gd name="T47" fmla="*/ 992 h 1142"/>
                <a:gd name="T48" fmla="*/ 721 w 859"/>
                <a:gd name="T49" fmla="*/ 1067 h 1142"/>
                <a:gd name="T50" fmla="*/ 619 w 859"/>
                <a:gd name="T51" fmla="*/ 1114 h 1142"/>
                <a:gd name="T52" fmla="*/ 506 w 859"/>
                <a:gd name="T53" fmla="*/ 1138 h 1142"/>
                <a:gd name="T54" fmla="*/ 384 w 859"/>
                <a:gd name="T55" fmla="*/ 1140 h 1142"/>
                <a:gd name="T56" fmla="*/ 257 w 859"/>
                <a:gd name="T57" fmla="*/ 1119 h 1142"/>
                <a:gd name="T58" fmla="*/ 149 w 859"/>
                <a:gd name="T59" fmla="*/ 1069 h 1142"/>
                <a:gd name="T60" fmla="*/ 64 w 859"/>
                <a:gd name="T61" fmla="*/ 988 h 1142"/>
                <a:gd name="T62" fmla="*/ 13 w 859"/>
                <a:gd name="T63" fmla="*/ 871 h 1142"/>
                <a:gd name="T64" fmla="*/ 166 w 859"/>
                <a:gd name="T65" fmla="*/ 773 h 1142"/>
                <a:gd name="T66" fmla="*/ 191 w 859"/>
                <a:gd name="T67" fmla="*/ 872 h 1142"/>
                <a:gd name="T68" fmla="*/ 253 w 859"/>
                <a:gd name="T69" fmla="*/ 939 h 1142"/>
                <a:gd name="T70" fmla="*/ 339 w 859"/>
                <a:gd name="T71" fmla="*/ 973 h 1142"/>
                <a:gd name="T72" fmla="*/ 439 w 859"/>
                <a:gd name="T73" fmla="*/ 983 h 1142"/>
                <a:gd name="T74" fmla="*/ 513 w 859"/>
                <a:gd name="T75" fmla="*/ 978 h 1142"/>
                <a:gd name="T76" fmla="*/ 588 w 859"/>
                <a:gd name="T77" fmla="*/ 958 h 1142"/>
                <a:gd name="T78" fmla="*/ 648 w 859"/>
                <a:gd name="T79" fmla="*/ 919 h 1142"/>
                <a:gd name="T80" fmla="*/ 680 w 859"/>
                <a:gd name="T81" fmla="*/ 850 h 1142"/>
                <a:gd name="T82" fmla="*/ 671 w 859"/>
                <a:gd name="T83" fmla="*/ 764 h 1142"/>
                <a:gd name="T84" fmla="*/ 619 w 859"/>
                <a:gd name="T85" fmla="*/ 704 h 1142"/>
                <a:gd name="T86" fmla="*/ 534 w 859"/>
                <a:gd name="T87" fmla="*/ 664 h 1142"/>
                <a:gd name="T88" fmla="*/ 427 w 859"/>
                <a:gd name="T89" fmla="*/ 636 h 1142"/>
                <a:gd name="T90" fmla="*/ 317 w 859"/>
                <a:gd name="T91" fmla="*/ 610 h 1142"/>
                <a:gd name="T92" fmla="*/ 215 w 859"/>
                <a:gd name="T93" fmla="*/ 576 h 1142"/>
                <a:gd name="T94" fmla="*/ 125 w 859"/>
                <a:gd name="T95" fmla="*/ 527 h 1142"/>
                <a:gd name="T96" fmla="*/ 58 w 859"/>
                <a:gd name="T97" fmla="*/ 456 h 1142"/>
                <a:gd name="T98" fmla="*/ 23 w 859"/>
                <a:gd name="T99" fmla="*/ 353 h 1142"/>
                <a:gd name="T100" fmla="*/ 31 w 859"/>
                <a:gd name="T101" fmla="*/ 230 h 1142"/>
                <a:gd name="T102" fmla="*/ 80 w 859"/>
                <a:gd name="T103" fmla="*/ 132 h 1142"/>
                <a:gd name="T104" fmla="*/ 159 w 859"/>
                <a:gd name="T105" fmla="*/ 64 h 1142"/>
                <a:gd name="T106" fmla="*/ 257 w 859"/>
                <a:gd name="T107" fmla="*/ 20 h 1142"/>
                <a:gd name="T108" fmla="*/ 364 w 859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9" h="1142">
                  <a:moveTo>
                    <a:pt x="399" y="0"/>
                  </a:moveTo>
                  <a:lnTo>
                    <a:pt x="442" y="2"/>
                  </a:lnTo>
                  <a:lnTo>
                    <a:pt x="486" y="4"/>
                  </a:lnTo>
                  <a:lnTo>
                    <a:pt x="527" y="10"/>
                  </a:lnTo>
                  <a:lnTo>
                    <a:pt x="565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0" y="61"/>
                  </a:lnTo>
                  <a:lnTo>
                    <a:pt x="700" y="83"/>
                  </a:lnTo>
                  <a:lnTo>
                    <a:pt x="726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1" y="246"/>
                  </a:lnTo>
                  <a:lnTo>
                    <a:pt x="809" y="292"/>
                  </a:lnTo>
                  <a:lnTo>
                    <a:pt x="814" y="342"/>
                  </a:lnTo>
                  <a:lnTo>
                    <a:pt x="648" y="342"/>
                  </a:lnTo>
                  <a:lnTo>
                    <a:pt x="641" y="307"/>
                  </a:lnTo>
                  <a:lnTo>
                    <a:pt x="631" y="276"/>
                  </a:lnTo>
                  <a:lnTo>
                    <a:pt x="618" y="248"/>
                  </a:lnTo>
                  <a:lnTo>
                    <a:pt x="599" y="226"/>
                  </a:lnTo>
                  <a:lnTo>
                    <a:pt x="578" y="206"/>
                  </a:lnTo>
                  <a:lnTo>
                    <a:pt x="554" y="191"/>
                  </a:lnTo>
                  <a:lnTo>
                    <a:pt x="528" y="179"/>
                  </a:lnTo>
                  <a:lnTo>
                    <a:pt x="501" y="170"/>
                  </a:lnTo>
                  <a:lnTo>
                    <a:pt x="472" y="164"/>
                  </a:lnTo>
                  <a:lnTo>
                    <a:pt x="442" y="160"/>
                  </a:lnTo>
                  <a:lnTo>
                    <a:pt x="412" y="159"/>
                  </a:lnTo>
                  <a:lnTo>
                    <a:pt x="385" y="160"/>
                  </a:lnTo>
                  <a:lnTo>
                    <a:pt x="358" y="162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1"/>
                  </a:lnTo>
                  <a:lnTo>
                    <a:pt x="257" y="193"/>
                  </a:lnTo>
                  <a:lnTo>
                    <a:pt x="237" y="207"/>
                  </a:lnTo>
                  <a:lnTo>
                    <a:pt x="220" y="225"/>
                  </a:lnTo>
                  <a:lnTo>
                    <a:pt x="207" y="246"/>
                  </a:lnTo>
                  <a:lnTo>
                    <a:pt x="200" y="269"/>
                  </a:lnTo>
                  <a:lnTo>
                    <a:pt x="197" y="298"/>
                  </a:lnTo>
                  <a:lnTo>
                    <a:pt x="200" y="324"/>
                  </a:lnTo>
                  <a:lnTo>
                    <a:pt x="207" y="347"/>
                  </a:lnTo>
                  <a:lnTo>
                    <a:pt x="220" y="367"/>
                  </a:lnTo>
                  <a:lnTo>
                    <a:pt x="236" y="384"/>
                  </a:lnTo>
                  <a:lnTo>
                    <a:pt x="256" y="400"/>
                  </a:lnTo>
                  <a:lnTo>
                    <a:pt x="278" y="414"/>
                  </a:lnTo>
                  <a:lnTo>
                    <a:pt x="304" y="426"/>
                  </a:lnTo>
                  <a:lnTo>
                    <a:pt x="333" y="436"/>
                  </a:lnTo>
                  <a:lnTo>
                    <a:pt x="363" y="446"/>
                  </a:lnTo>
                  <a:lnTo>
                    <a:pt x="395" y="455"/>
                  </a:lnTo>
                  <a:lnTo>
                    <a:pt x="427" y="464"/>
                  </a:lnTo>
                  <a:lnTo>
                    <a:pt x="461" y="471"/>
                  </a:lnTo>
                  <a:lnTo>
                    <a:pt x="495" y="479"/>
                  </a:lnTo>
                  <a:lnTo>
                    <a:pt x="528" y="488"/>
                  </a:lnTo>
                  <a:lnTo>
                    <a:pt x="564" y="496"/>
                  </a:lnTo>
                  <a:lnTo>
                    <a:pt x="599" y="506"/>
                  </a:lnTo>
                  <a:lnTo>
                    <a:pt x="634" y="517"/>
                  </a:lnTo>
                  <a:lnTo>
                    <a:pt x="666" y="530"/>
                  </a:lnTo>
                  <a:lnTo>
                    <a:pt x="699" y="544"/>
                  </a:lnTo>
                  <a:lnTo>
                    <a:pt x="728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3" y="623"/>
                  </a:lnTo>
                  <a:lnTo>
                    <a:pt x="823" y="651"/>
                  </a:lnTo>
                  <a:lnTo>
                    <a:pt x="838" y="682"/>
                  </a:lnTo>
                  <a:lnTo>
                    <a:pt x="849" y="717"/>
                  </a:lnTo>
                  <a:lnTo>
                    <a:pt x="856" y="754"/>
                  </a:lnTo>
                  <a:lnTo>
                    <a:pt x="859" y="798"/>
                  </a:lnTo>
                  <a:lnTo>
                    <a:pt x="856" y="844"/>
                  </a:lnTo>
                  <a:lnTo>
                    <a:pt x="849" y="887"/>
                  </a:lnTo>
                  <a:lnTo>
                    <a:pt x="837" y="926"/>
                  </a:lnTo>
                  <a:lnTo>
                    <a:pt x="820" y="961"/>
                  </a:lnTo>
                  <a:lnTo>
                    <a:pt x="801" y="992"/>
                  </a:lnTo>
                  <a:lnTo>
                    <a:pt x="777" y="1021"/>
                  </a:lnTo>
                  <a:lnTo>
                    <a:pt x="751" y="1046"/>
                  </a:lnTo>
                  <a:lnTo>
                    <a:pt x="721" y="1067"/>
                  </a:lnTo>
                  <a:lnTo>
                    <a:pt x="689" y="1086"/>
                  </a:lnTo>
                  <a:lnTo>
                    <a:pt x="655" y="1100"/>
                  </a:lnTo>
                  <a:lnTo>
                    <a:pt x="619" y="1114"/>
                  </a:lnTo>
                  <a:lnTo>
                    <a:pt x="583" y="1124"/>
                  </a:lnTo>
                  <a:lnTo>
                    <a:pt x="544" y="1132"/>
                  </a:lnTo>
                  <a:lnTo>
                    <a:pt x="506" y="1138"/>
                  </a:lnTo>
                  <a:lnTo>
                    <a:pt x="467" y="1140"/>
                  </a:lnTo>
                  <a:lnTo>
                    <a:pt x="429" y="1142"/>
                  </a:lnTo>
                  <a:lnTo>
                    <a:pt x="384" y="1140"/>
                  </a:lnTo>
                  <a:lnTo>
                    <a:pt x="339" y="1137"/>
                  </a:lnTo>
                  <a:lnTo>
                    <a:pt x="297" y="1129"/>
                  </a:lnTo>
                  <a:lnTo>
                    <a:pt x="257" y="1119"/>
                  </a:lnTo>
                  <a:lnTo>
                    <a:pt x="218" y="1105"/>
                  </a:lnTo>
                  <a:lnTo>
                    <a:pt x="182" y="1089"/>
                  </a:lnTo>
                  <a:lnTo>
                    <a:pt x="149" y="1069"/>
                  </a:lnTo>
                  <a:lnTo>
                    <a:pt x="118" y="1046"/>
                  </a:lnTo>
                  <a:lnTo>
                    <a:pt x="89" y="1020"/>
                  </a:lnTo>
                  <a:lnTo>
                    <a:pt x="64" y="988"/>
                  </a:lnTo>
                  <a:lnTo>
                    <a:pt x="43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3" y="824"/>
                  </a:lnTo>
                  <a:lnTo>
                    <a:pt x="0" y="773"/>
                  </a:lnTo>
                  <a:lnTo>
                    <a:pt x="166" y="773"/>
                  </a:lnTo>
                  <a:lnTo>
                    <a:pt x="170" y="810"/>
                  </a:lnTo>
                  <a:lnTo>
                    <a:pt x="179" y="844"/>
                  </a:lnTo>
                  <a:lnTo>
                    <a:pt x="191" y="872"/>
                  </a:lnTo>
                  <a:lnTo>
                    <a:pt x="209" y="899"/>
                  </a:lnTo>
                  <a:lnTo>
                    <a:pt x="230" y="920"/>
                  </a:lnTo>
                  <a:lnTo>
                    <a:pt x="253" y="939"/>
                  </a:lnTo>
                  <a:lnTo>
                    <a:pt x="279" y="952"/>
                  </a:lnTo>
                  <a:lnTo>
                    <a:pt x="308" y="965"/>
                  </a:lnTo>
                  <a:lnTo>
                    <a:pt x="339" y="973"/>
                  </a:lnTo>
                  <a:lnTo>
                    <a:pt x="370" y="978"/>
                  </a:lnTo>
                  <a:lnTo>
                    <a:pt x="404" y="982"/>
                  </a:lnTo>
                  <a:lnTo>
                    <a:pt x="439" y="983"/>
                  </a:lnTo>
                  <a:lnTo>
                    <a:pt x="462" y="983"/>
                  </a:lnTo>
                  <a:lnTo>
                    <a:pt x="488" y="981"/>
                  </a:lnTo>
                  <a:lnTo>
                    <a:pt x="513" y="978"/>
                  </a:lnTo>
                  <a:lnTo>
                    <a:pt x="539" y="973"/>
                  </a:lnTo>
                  <a:lnTo>
                    <a:pt x="564" y="967"/>
                  </a:lnTo>
                  <a:lnTo>
                    <a:pt x="588" y="958"/>
                  </a:lnTo>
                  <a:lnTo>
                    <a:pt x="610" y="947"/>
                  </a:lnTo>
                  <a:lnTo>
                    <a:pt x="630" y="935"/>
                  </a:lnTo>
                  <a:lnTo>
                    <a:pt x="648" y="919"/>
                  </a:lnTo>
                  <a:lnTo>
                    <a:pt x="662" y="899"/>
                  </a:lnTo>
                  <a:lnTo>
                    <a:pt x="674" y="876"/>
                  </a:lnTo>
                  <a:lnTo>
                    <a:pt x="680" y="850"/>
                  </a:lnTo>
                  <a:lnTo>
                    <a:pt x="682" y="821"/>
                  </a:lnTo>
                  <a:lnTo>
                    <a:pt x="680" y="790"/>
                  </a:lnTo>
                  <a:lnTo>
                    <a:pt x="671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19" y="704"/>
                  </a:lnTo>
                  <a:lnTo>
                    <a:pt x="594" y="689"/>
                  </a:lnTo>
                  <a:lnTo>
                    <a:pt x="565" y="676"/>
                  </a:lnTo>
                  <a:lnTo>
                    <a:pt x="534" y="664"/>
                  </a:lnTo>
                  <a:lnTo>
                    <a:pt x="501" y="654"/>
                  </a:lnTo>
                  <a:lnTo>
                    <a:pt x="465" y="644"/>
                  </a:lnTo>
                  <a:lnTo>
                    <a:pt x="427" y="636"/>
                  </a:lnTo>
                  <a:lnTo>
                    <a:pt x="390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2" y="600"/>
                  </a:lnTo>
                  <a:lnTo>
                    <a:pt x="247" y="588"/>
                  </a:lnTo>
                  <a:lnTo>
                    <a:pt x="215" y="576"/>
                  </a:lnTo>
                  <a:lnTo>
                    <a:pt x="182" y="562"/>
                  </a:lnTo>
                  <a:lnTo>
                    <a:pt x="153" y="546"/>
                  </a:lnTo>
                  <a:lnTo>
                    <a:pt x="125" y="527"/>
                  </a:lnTo>
                  <a:lnTo>
                    <a:pt x="99" y="506"/>
                  </a:lnTo>
                  <a:lnTo>
                    <a:pt x="77" y="483"/>
                  </a:lnTo>
                  <a:lnTo>
                    <a:pt x="58" y="456"/>
                  </a:lnTo>
                  <a:lnTo>
                    <a:pt x="42" y="425"/>
                  </a:lnTo>
                  <a:lnTo>
                    <a:pt x="31" y="392"/>
                  </a:lnTo>
                  <a:lnTo>
                    <a:pt x="23" y="353"/>
                  </a:lnTo>
                  <a:lnTo>
                    <a:pt x="21" y="311"/>
                  </a:lnTo>
                  <a:lnTo>
                    <a:pt x="23" y="268"/>
                  </a:lnTo>
                  <a:lnTo>
                    <a:pt x="31" y="230"/>
                  </a:lnTo>
                  <a:lnTo>
                    <a:pt x="43" y="193"/>
                  </a:lnTo>
                  <a:lnTo>
                    <a:pt x="59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0" y="46"/>
                  </a:lnTo>
                  <a:lnTo>
                    <a:pt x="222" y="32"/>
                  </a:lnTo>
                  <a:lnTo>
                    <a:pt x="257" y="20"/>
                  </a:lnTo>
                  <a:lnTo>
                    <a:pt x="292" y="12"/>
                  </a:lnTo>
                  <a:lnTo>
                    <a:pt x="328" y="5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7897813" y="4959350"/>
              <a:ext cx="377825" cy="452438"/>
            </a:xfrm>
            <a:custGeom>
              <a:avLst/>
              <a:gdLst>
                <a:gd name="T0" fmla="*/ 631 w 951"/>
                <a:gd name="T1" fmla="*/ 580 h 1142"/>
                <a:gd name="T2" fmla="*/ 531 w 951"/>
                <a:gd name="T3" fmla="*/ 605 h 1142"/>
                <a:gd name="T4" fmla="*/ 418 w 951"/>
                <a:gd name="T5" fmla="*/ 621 h 1142"/>
                <a:gd name="T6" fmla="*/ 322 w 951"/>
                <a:gd name="T7" fmla="*/ 641 h 1142"/>
                <a:gd name="T8" fmla="*/ 248 w 951"/>
                <a:gd name="T9" fmla="*/ 676 h 1142"/>
                <a:gd name="T10" fmla="*/ 197 w 951"/>
                <a:gd name="T11" fmla="*/ 733 h 1142"/>
                <a:gd name="T12" fmla="*/ 177 w 951"/>
                <a:gd name="T13" fmla="*/ 823 h 1142"/>
                <a:gd name="T14" fmla="*/ 195 w 951"/>
                <a:gd name="T15" fmla="*/ 904 h 1142"/>
                <a:gd name="T16" fmla="*/ 246 w 951"/>
                <a:gd name="T17" fmla="*/ 953 h 1142"/>
                <a:gd name="T18" fmla="*/ 318 w 951"/>
                <a:gd name="T19" fmla="*/ 978 h 1142"/>
                <a:gd name="T20" fmla="*/ 420 w 951"/>
                <a:gd name="T21" fmla="*/ 981 h 1142"/>
                <a:gd name="T22" fmla="*/ 540 w 951"/>
                <a:gd name="T23" fmla="*/ 947 h 1142"/>
                <a:gd name="T24" fmla="*/ 621 w 951"/>
                <a:gd name="T25" fmla="*/ 885 h 1142"/>
                <a:gd name="T26" fmla="*/ 667 w 951"/>
                <a:gd name="T27" fmla="*/ 810 h 1142"/>
                <a:gd name="T28" fmla="*/ 682 w 951"/>
                <a:gd name="T29" fmla="*/ 737 h 1142"/>
                <a:gd name="T30" fmla="*/ 502 w 951"/>
                <a:gd name="T31" fmla="*/ 0 h 1142"/>
                <a:gd name="T32" fmla="*/ 604 w 951"/>
                <a:gd name="T33" fmla="*/ 12 h 1142"/>
                <a:gd name="T34" fmla="*/ 699 w 951"/>
                <a:gd name="T35" fmla="*/ 40 h 1142"/>
                <a:gd name="T36" fmla="*/ 776 w 951"/>
                <a:gd name="T37" fmla="*/ 93 h 1142"/>
                <a:gd name="T38" fmla="*/ 828 w 951"/>
                <a:gd name="T39" fmla="*/ 177 h 1142"/>
                <a:gd name="T40" fmla="*/ 848 w 951"/>
                <a:gd name="T41" fmla="*/ 299 h 1142"/>
                <a:gd name="T42" fmla="*/ 849 w 951"/>
                <a:gd name="T43" fmla="*/ 916 h 1142"/>
                <a:gd name="T44" fmla="*/ 861 w 951"/>
                <a:gd name="T45" fmla="*/ 967 h 1142"/>
                <a:gd name="T46" fmla="*/ 900 w 951"/>
                <a:gd name="T47" fmla="*/ 983 h 1142"/>
                <a:gd name="T48" fmla="*/ 951 w 951"/>
                <a:gd name="T49" fmla="*/ 972 h 1142"/>
                <a:gd name="T50" fmla="*/ 900 w 951"/>
                <a:gd name="T51" fmla="*/ 1134 h 1142"/>
                <a:gd name="T52" fmla="*/ 805 w 951"/>
                <a:gd name="T53" fmla="*/ 1139 h 1142"/>
                <a:gd name="T54" fmla="*/ 739 w 951"/>
                <a:gd name="T55" fmla="*/ 1110 h 1142"/>
                <a:gd name="T56" fmla="*/ 699 w 951"/>
                <a:gd name="T57" fmla="*/ 1042 h 1142"/>
                <a:gd name="T58" fmla="*/ 655 w 951"/>
                <a:gd name="T59" fmla="*/ 1013 h 1142"/>
                <a:gd name="T60" fmla="*/ 531 w 951"/>
                <a:gd name="T61" fmla="*/ 1100 h 1142"/>
                <a:gd name="T62" fmla="*/ 387 w 951"/>
                <a:gd name="T63" fmla="*/ 1139 h 1142"/>
                <a:gd name="T64" fmla="*/ 253 w 951"/>
                <a:gd name="T65" fmla="*/ 1135 h 1142"/>
                <a:gd name="T66" fmla="*/ 144 w 951"/>
                <a:gd name="T67" fmla="*/ 1100 h 1142"/>
                <a:gd name="T68" fmla="*/ 61 w 951"/>
                <a:gd name="T69" fmla="*/ 1032 h 1142"/>
                <a:gd name="T70" fmla="*/ 11 w 951"/>
                <a:gd name="T71" fmla="*/ 927 h 1142"/>
                <a:gd name="T72" fmla="*/ 3 w 951"/>
                <a:gd name="T73" fmla="*/ 789 h 1142"/>
                <a:gd name="T74" fmla="*/ 34 w 951"/>
                <a:gd name="T75" fmla="*/ 676 h 1142"/>
                <a:gd name="T76" fmla="*/ 95 w 951"/>
                <a:gd name="T77" fmla="*/ 598 h 1142"/>
                <a:gd name="T78" fmla="*/ 178 w 951"/>
                <a:gd name="T79" fmla="*/ 549 h 1142"/>
                <a:gd name="T80" fmla="*/ 275 w 951"/>
                <a:gd name="T81" fmla="*/ 516 h 1142"/>
                <a:gd name="T82" fmla="*/ 382 w 951"/>
                <a:gd name="T83" fmla="*/ 493 h 1142"/>
                <a:gd name="T84" fmla="*/ 491 w 951"/>
                <a:gd name="T85" fmla="*/ 475 h 1142"/>
                <a:gd name="T86" fmla="*/ 582 w 951"/>
                <a:gd name="T87" fmla="*/ 456 h 1142"/>
                <a:gd name="T88" fmla="*/ 648 w 951"/>
                <a:gd name="T89" fmla="*/ 424 h 1142"/>
                <a:gd name="T90" fmla="*/ 682 w 951"/>
                <a:gd name="T91" fmla="*/ 367 h 1142"/>
                <a:gd name="T92" fmla="*/ 675 w 951"/>
                <a:gd name="T93" fmla="*/ 277 h 1142"/>
                <a:gd name="T94" fmla="*/ 638 w 951"/>
                <a:gd name="T95" fmla="*/ 212 h 1142"/>
                <a:gd name="T96" fmla="*/ 580 w 951"/>
                <a:gd name="T97" fmla="*/ 176 h 1142"/>
                <a:gd name="T98" fmla="*/ 507 w 951"/>
                <a:gd name="T99" fmla="*/ 161 h 1142"/>
                <a:gd name="T100" fmla="*/ 424 w 951"/>
                <a:gd name="T101" fmla="*/ 160 h 1142"/>
                <a:gd name="T102" fmla="*/ 332 w 951"/>
                <a:gd name="T103" fmla="*/ 176 h 1142"/>
                <a:gd name="T104" fmla="*/ 261 w 951"/>
                <a:gd name="T105" fmla="*/ 220 h 1142"/>
                <a:gd name="T106" fmla="*/ 218 w 951"/>
                <a:gd name="T107" fmla="*/ 294 h 1142"/>
                <a:gd name="T108" fmla="*/ 40 w 951"/>
                <a:gd name="T109" fmla="*/ 365 h 1142"/>
                <a:gd name="T110" fmla="*/ 66 w 951"/>
                <a:gd name="T111" fmla="*/ 223 h 1142"/>
                <a:gd name="T112" fmla="*/ 129 w 951"/>
                <a:gd name="T113" fmla="*/ 120 h 1142"/>
                <a:gd name="T114" fmla="*/ 223 w 951"/>
                <a:gd name="T115" fmla="*/ 51 h 1142"/>
                <a:gd name="T116" fmla="*/ 338 w 951"/>
                <a:gd name="T117" fmla="*/ 13 h 1142"/>
                <a:gd name="T118" fmla="*/ 469 w 951"/>
                <a:gd name="T119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1" h="1142">
                  <a:moveTo>
                    <a:pt x="682" y="554"/>
                  </a:moveTo>
                  <a:lnTo>
                    <a:pt x="658" y="569"/>
                  </a:lnTo>
                  <a:lnTo>
                    <a:pt x="631" y="580"/>
                  </a:lnTo>
                  <a:lnTo>
                    <a:pt x="599" y="590"/>
                  </a:lnTo>
                  <a:lnTo>
                    <a:pt x="566" y="597"/>
                  </a:lnTo>
                  <a:lnTo>
                    <a:pt x="531" y="605"/>
                  </a:lnTo>
                  <a:lnTo>
                    <a:pt x="494" y="610"/>
                  </a:lnTo>
                  <a:lnTo>
                    <a:pt x="455" y="615"/>
                  </a:lnTo>
                  <a:lnTo>
                    <a:pt x="418" y="621"/>
                  </a:lnTo>
                  <a:lnTo>
                    <a:pt x="381" y="627"/>
                  </a:lnTo>
                  <a:lnTo>
                    <a:pt x="351" y="633"/>
                  </a:lnTo>
                  <a:lnTo>
                    <a:pt x="322" y="641"/>
                  </a:lnTo>
                  <a:lnTo>
                    <a:pt x="296" y="651"/>
                  </a:lnTo>
                  <a:lnTo>
                    <a:pt x="271" y="662"/>
                  </a:lnTo>
                  <a:lnTo>
                    <a:pt x="248" y="676"/>
                  </a:lnTo>
                  <a:lnTo>
                    <a:pt x="228" y="692"/>
                  </a:lnTo>
                  <a:lnTo>
                    <a:pt x="210" y="711"/>
                  </a:lnTo>
                  <a:lnTo>
                    <a:pt x="197" y="733"/>
                  </a:lnTo>
                  <a:lnTo>
                    <a:pt x="185" y="759"/>
                  </a:lnTo>
                  <a:lnTo>
                    <a:pt x="179" y="789"/>
                  </a:lnTo>
                  <a:lnTo>
                    <a:pt x="177" y="823"/>
                  </a:lnTo>
                  <a:lnTo>
                    <a:pt x="179" y="854"/>
                  </a:lnTo>
                  <a:lnTo>
                    <a:pt x="185" y="880"/>
                  </a:lnTo>
                  <a:lnTo>
                    <a:pt x="195" y="904"/>
                  </a:lnTo>
                  <a:lnTo>
                    <a:pt x="210" y="924"/>
                  </a:lnTo>
                  <a:lnTo>
                    <a:pt x="226" y="940"/>
                  </a:lnTo>
                  <a:lnTo>
                    <a:pt x="246" y="953"/>
                  </a:lnTo>
                  <a:lnTo>
                    <a:pt x="269" y="965"/>
                  </a:lnTo>
                  <a:lnTo>
                    <a:pt x="292" y="973"/>
                  </a:lnTo>
                  <a:lnTo>
                    <a:pt x="318" y="978"/>
                  </a:lnTo>
                  <a:lnTo>
                    <a:pt x="345" y="982"/>
                  </a:lnTo>
                  <a:lnTo>
                    <a:pt x="372" y="983"/>
                  </a:lnTo>
                  <a:lnTo>
                    <a:pt x="420" y="981"/>
                  </a:lnTo>
                  <a:lnTo>
                    <a:pt x="464" y="973"/>
                  </a:lnTo>
                  <a:lnTo>
                    <a:pt x="504" y="962"/>
                  </a:lnTo>
                  <a:lnTo>
                    <a:pt x="540" y="947"/>
                  </a:lnTo>
                  <a:lnTo>
                    <a:pt x="570" y="929"/>
                  </a:lnTo>
                  <a:lnTo>
                    <a:pt x="597" y="909"/>
                  </a:lnTo>
                  <a:lnTo>
                    <a:pt x="621" y="885"/>
                  </a:lnTo>
                  <a:lnTo>
                    <a:pt x="639" y="861"/>
                  </a:lnTo>
                  <a:lnTo>
                    <a:pt x="655" y="836"/>
                  </a:lnTo>
                  <a:lnTo>
                    <a:pt x="667" y="810"/>
                  </a:lnTo>
                  <a:lnTo>
                    <a:pt x="675" y="785"/>
                  </a:lnTo>
                  <a:lnTo>
                    <a:pt x="680" y="760"/>
                  </a:lnTo>
                  <a:lnTo>
                    <a:pt x="682" y="737"/>
                  </a:lnTo>
                  <a:lnTo>
                    <a:pt x="682" y="554"/>
                  </a:lnTo>
                  <a:close/>
                  <a:moveTo>
                    <a:pt x="469" y="0"/>
                  </a:moveTo>
                  <a:lnTo>
                    <a:pt x="502" y="0"/>
                  </a:lnTo>
                  <a:lnTo>
                    <a:pt x="537" y="3"/>
                  </a:lnTo>
                  <a:lnTo>
                    <a:pt x="571" y="7"/>
                  </a:lnTo>
                  <a:lnTo>
                    <a:pt x="604" y="12"/>
                  </a:lnTo>
                  <a:lnTo>
                    <a:pt x="637" y="18"/>
                  </a:lnTo>
                  <a:lnTo>
                    <a:pt x="669" y="28"/>
                  </a:lnTo>
                  <a:lnTo>
                    <a:pt x="699" y="40"/>
                  </a:lnTo>
                  <a:lnTo>
                    <a:pt x="726" y="54"/>
                  </a:lnTo>
                  <a:lnTo>
                    <a:pt x="752" y="73"/>
                  </a:lnTo>
                  <a:lnTo>
                    <a:pt x="776" y="93"/>
                  </a:lnTo>
                  <a:lnTo>
                    <a:pt x="797" y="117"/>
                  </a:lnTo>
                  <a:lnTo>
                    <a:pt x="815" y="145"/>
                  </a:lnTo>
                  <a:lnTo>
                    <a:pt x="828" y="177"/>
                  </a:lnTo>
                  <a:lnTo>
                    <a:pt x="840" y="213"/>
                  </a:lnTo>
                  <a:lnTo>
                    <a:pt x="846" y="255"/>
                  </a:lnTo>
                  <a:lnTo>
                    <a:pt x="848" y="299"/>
                  </a:lnTo>
                  <a:lnTo>
                    <a:pt x="848" y="861"/>
                  </a:lnTo>
                  <a:lnTo>
                    <a:pt x="848" y="890"/>
                  </a:lnTo>
                  <a:lnTo>
                    <a:pt x="849" y="916"/>
                  </a:lnTo>
                  <a:lnTo>
                    <a:pt x="851" y="937"/>
                  </a:lnTo>
                  <a:lnTo>
                    <a:pt x="854" y="953"/>
                  </a:lnTo>
                  <a:lnTo>
                    <a:pt x="861" y="967"/>
                  </a:lnTo>
                  <a:lnTo>
                    <a:pt x="871" y="976"/>
                  </a:lnTo>
                  <a:lnTo>
                    <a:pt x="883" y="981"/>
                  </a:lnTo>
                  <a:lnTo>
                    <a:pt x="900" y="983"/>
                  </a:lnTo>
                  <a:lnTo>
                    <a:pt x="915" y="982"/>
                  </a:lnTo>
                  <a:lnTo>
                    <a:pt x="933" y="980"/>
                  </a:lnTo>
                  <a:lnTo>
                    <a:pt x="951" y="972"/>
                  </a:lnTo>
                  <a:lnTo>
                    <a:pt x="951" y="1112"/>
                  </a:lnTo>
                  <a:lnTo>
                    <a:pt x="928" y="1124"/>
                  </a:lnTo>
                  <a:lnTo>
                    <a:pt x="900" y="1134"/>
                  </a:lnTo>
                  <a:lnTo>
                    <a:pt x="869" y="1139"/>
                  </a:lnTo>
                  <a:lnTo>
                    <a:pt x="832" y="1142"/>
                  </a:lnTo>
                  <a:lnTo>
                    <a:pt x="805" y="1139"/>
                  </a:lnTo>
                  <a:lnTo>
                    <a:pt x="780" y="1134"/>
                  </a:lnTo>
                  <a:lnTo>
                    <a:pt x="757" y="1124"/>
                  </a:lnTo>
                  <a:lnTo>
                    <a:pt x="739" y="1110"/>
                  </a:lnTo>
                  <a:lnTo>
                    <a:pt x="721" y="1092"/>
                  </a:lnTo>
                  <a:lnTo>
                    <a:pt x="709" y="1069"/>
                  </a:lnTo>
                  <a:lnTo>
                    <a:pt x="699" y="1042"/>
                  </a:lnTo>
                  <a:lnTo>
                    <a:pt x="694" y="1010"/>
                  </a:lnTo>
                  <a:lnTo>
                    <a:pt x="692" y="972"/>
                  </a:lnTo>
                  <a:lnTo>
                    <a:pt x="655" y="1013"/>
                  </a:lnTo>
                  <a:lnTo>
                    <a:pt x="617" y="1048"/>
                  </a:lnTo>
                  <a:lnTo>
                    <a:pt x="576" y="1077"/>
                  </a:lnTo>
                  <a:lnTo>
                    <a:pt x="531" y="1100"/>
                  </a:lnTo>
                  <a:lnTo>
                    <a:pt x="485" y="1119"/>
                  </a:lnTo>
                  <a:lnTo>
                    <a:pt x="438" y="1132"/>
                  </a:lnTo>
                  <a:lnTo>
                    <a:pt x="387" y="1139"/>
                  </a:lnTo>
                  <a:lnTo>
                    <a:pt x="336" y="1142"/>
                  </a:lnTo>
                  <a:lnTo>
                    <a:pt x="294" y="1140"/>
                  </a:lnTo>
                  <a:lnTo>
                    <a:pt x="253" y="1135"/>
                  </a:lnTo>
                  <a:lnTo>
                    <a:pt x="214" y="1127"/>
                  </a:lnTo>
                  <a:lnTo>
                    <a:pt x="178" y="1115"/>
                  </a:lnTo>
                  <a:lnTo>
                    <a:pt x="144" y="1100"/>
                  </a:lnTo>
                  <a:lnTo>
                    <a:pt x="113" y="1081"/>
                  </a:lnTo>
                  <a:lnTo>
                    <a:pt x="85" y="1058"/>
                  </a:lnTo>
                  <a:lnTo>
                    <a:pt x="61" y="1032"/>
                  </a:lnTo>
                  <a:lnTo>
                    <a:pt x="40" y="1001"/>
                  </a:lnTo>
                  <a:lnTo>
                    <a:pt x="22" y="966"/>
                  </a:lnTo>
                  <a:lnTo>
                    <a:pt x="11" y="927"/>
                  </a:lnTo>
                  <a:lnTo>
                    <a:pt x="3" y="884"/>
                  </a:lnTo>
                  <a:lnTo>
                    <a:pt x="0" y="835"/>
                  </a:lnTo>
                  <a:lnTo>
                    <a:pt x="3" y="789"/>
                  </a:lnTo>
                  <a:lnTo>
                    <a:pt x="9" y="747"/>
                  </a:lnTo>
                  <a:lnTo>
                    <a:pt x="20" y="709"/>
                  </a:lnTo>
                  <a:lnTo>
                    <a:pt x="34" y="676"/>
                  </a:lnTo>
                  <a:lnTo>
                    <a:pt x="51" y="647"/>
                  </a:lnTo>
                  <a:lnTo>
                    <a:pt x="71" y="621"/>
                  </a:lnTo>
                  <a:lnTo>
                    <a:pt x="95" y="598"/>
                  </a:lnTo>
                  <a:lnTo>
                    <a:pt x="121" y="580"/>
                  </a:lnTo>
                  <a:lnTo>
                    <a:pt x="148" y="562"/>
                  </a:lnTo>
                  <a:lnTo>
                    <a:pt x="178" y="549"/>
                  </a:lnTo>
                  <a:lnTo>
                    <a:pt x="209" y="536"/>
                  </a:lnTo>
                  <a:lnTo>
                    <a:pt x="241" y="525"/>
                  </a:lnTo>
                  <a:lnTo>
                    <a:pt x="275" y="516"/>
                  </a:lnTo>
                  <a:lnTo>
                    <a:pt x="308" y="507"/>
                  </a:lnTo>
                  <a:lnTo>
                    <a:pt x="343" y="500"/>
                  </a:lnTo>
                  <a:lnTo>
                    <a:pt x="382" y="493"/>
                  </a:lnTo>
                  <a:lnTo>
                    <a:pt x="420" y="486"/>
                  </a:lnTo>
                  <a:lnTo>
                    <a:pt x="456" y="481"/>
                  </a:lnTo>
                  <a:lnTo>
                    <a:pt x="491" y="475"/>
                  </a:lnTo>
                  <a:lnTo>
                    <a:pt x="524" y="470"/>
                  </a:lnTo>
                  <a:lnTo>
                    <a:pt x="555" y="464"/>
                  </a:lnTo>
                  <a:lnTo>
                    <a:pt x="582" y="456"/>
                  </a:lnTo>
                  <a:lnTo>
                    <a:pt x="607" y="448"/>
                  </a:lnTo>
                  <a:lnTo>
                    <a:pt x="629" y="438"/>
                  </a:lnTo>
                  <a:lnTo>
                    <a:pt x="648" y="424"/>
                  </a:lnTo>
                  <a:lnTo>
                    <a:pt x="663" y="408"/>
                  </a:lnTo>
                  <a:lnTo>
                    <a:pt x="674" y="389"/>
                  </a:lnTo>
                  <a:lnTo>
                    <a:pt x="682" y="367"/>
                  </a:lnTo>
                  <a:lnTo>
                    <a:pt x="684" y="341"/>
                  </a:lnTo>
                  <a:lnTo>
                    <a:pt x="682" y="307"/>
                  </a:lnTo>
                  <a:lnTo>
                    <a:pt x="675" y="277"/>
                  </a:lnTo>
                  <a:lnTo>
                    <a:pt x="667" y="252"/>
                  </a:lnTo>
                  <a:lnTo>
                    <a:pt x="654" y="230"/>
                  </a:lnTo>
                  <a:lnTo>
                    <a:pt x="638" y="212"/>
                  </a:lnTo>
                  <a:lnTo>
                    <a:pt x="621" y="197"/>
                  </a:lnTo>
                  <a:lnTo>
                    <a:pt x="601" y="185"/>
                  </a:lnTo>
                  <a:lnTo>
                    <a:pt x="580" y="176"/>
                  </a:lnTo>
                  <a:lnTo>
                    <a:pt x="556" y="169"/>
                  </a:lnTo>
                  <a:lnTo>
                    <a:pt x="532" y="164"/>
                  </a:lnTo>
                  <a:lnTo>
                    <a:pt x="507" y="161"/>
                  </a:lnTo>
                  <a:lnTo>
                    <a:pt x="483" y="159"/>
                  </a:lnTo>
                  <a:lnTo>
                    <a:pt x="459" y="159"/>
                  </a:lnTo>
                  <a:lnTo>
                    <a:pt x="424" y="160"/>
                  </a:lnTo>
                  <a:lnTo>
                    <a:pt x="392" y="162"/>
                  </a:lnTo>
                  <a:lnTo>
                    <a:pt x="361" y="169"/>
                  </a:lnTo>
                  <a:lnTo>
                    <a:pt x="332" y="176"/>
                  </a:lnTo>
                  <a:lnTo>
                    <a:pt x="306" y="187"/>
                  </a:lnTo>
                  <a:lnTo>
                    <a:pt x="282" y="202"/>
                  </a:lnTo>
                  <a:lnTo>
                    <a:pt x="261" y="220"/>
                  </a:lnTo>
                  <a:lnTo>
                    <a:pt x="244" y="241"/>
                  </a:lnTo>
                  <a:lnTo>
                    <a:pt x="229" y="266"/>
                  </a:lnTo>
                  <a:lnTo>
                    <a:pt x="218" y="294"/>
                  </a:lnTo>
                  <a:lnTo>
                    <a:pt x="210" y="328"/>
                  </a:lnTo>
                  <a:lnTo>
                    <a:pt x="206" y="365"/>
                  </a:lnTo>
                  <a:lnTo>
                    <a:pt x="40" y="365"/>
                  </a:lnTo>
                  <a:lnTo>
                    <a:pt x="44" y="313"/>
                  </a:lnTo>
                  <a:lnTo>
                    <a:pt x="52" y="267"/>
                  </a:lnTo>
                  <a:lnTo>
                    <a:pt x="66" y="223"/>
                  </a:lnTo>
                  <a:lnTo>
                    <a:pt x="83" y="185"/>
                  </a:lnTo>
                  <a:lnTo>
                    <a:pt x="105" y="151"/>
                  </a:lnTo>
                  <a:lnTo>
                    <a:pt x="129" y="120"/>
                  </a:lnTo>
                  <a:lnTo>
                    <a:pt x="158" y="94"/>
                  </a:lnTo>
                  <a:lnTo>
                    <a:pt x="189" y="70"/>
                  </a:lnTo>
                  <a:lnTo>
                    <a:pt x="223" y="51"/>
                  </a:lnTo>
                  <a:lnTo>
                    <a:pt x="259" y="35"/>
                  </a:lnTo>
                  <a:lnTo>
                    <a:pt x="297" y="22"/>
                  </a:lnTo>
                  <a:lnTo>
                    <a:pt x="338" y="13"/>
                  </a:lnTo>
                  <a:lnTo>
                    <a:pt x="381" y="5"/>
                  </a:lnTo>
                  <a:lnTo>
                    <a:pt x="424" y="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8270875" y="4959350"/>
              <a:ext cx="341313" cy="452438"/>
            </a:xfrm>
            <a:custGeom>
              <a:avLst/>
              <a:gdLst>
                <a:gd name="T0" fmla="*/ 487 w 860"/>
                <a:gd name="T1" fmla="*/ 4 h 1142"/>
                <a:gd name="T2" fmla="*/ 603 w 860"/>
                <a:gd name="T3" fmla="*/ 30 h 1142"/>
                <a:gd name="T4" fmla="*/ 700 w 860"/>
                <a:gd name="T5" fmla="*/ 83 h 1142"/>
                <a:gd name="T6" fmla="*/ 771 w 860"/>
                <a:gd name="T7" fmla="*/ 167 h 1142"/>
                <a:gd name="T8" fmla="*/ 810 w 860"/>
                <a:gd name="T9" fmla="*/ 292 h 1142"/>
                <a:gd name="T10" fmla="*/ 642 w 860"/>
                <a:gd name="T11" fmla="*/ 307 h 1142"/>
                <a:gd name="T12" fmla="*/ 600 w 860"/>
                <a:gd name="T13" fmla="*/ 226 h 1142"/>
                <a:gd name="T14" fmla="*/ 529 w 860"/>
                <a:gd name="T15" fmla="*/ 179 h 1142"/>
                <a:gd name="T16" fmla="*/ 443 w 860"/>
                <a:gd name="T17" fmla="*/ 160 h 1142"/>
                <a:gd name="T18" fmla="*/ 358 w 860"/>
                <a:gd name="T19" fmla="*/ 162 h 1142"/>
                <a:gd name="T20" fmla="*/ 280 w 860"/>
                <a:gd name="T21" fmla="*/ 181 h 1142"/>
                <a:gd name="T22" fmla="*/ 220 w 860"/>
                <a:gd name="T23" fmla="*/ 225 h 1142"/>
                <a:gd name="T24" fmla="*/ 198 w 860"/>
                <a:gd name="T25" fmla="*/ 298 h 1142"/>
                <a:gd name="T26" fmla="*/ 220 w 860"/>
                <a:gd name="T27" fmla="*/ 367 h 1142"/>
                <a:gd name="T28" fmla="*/ 279 w 860"/>
                <a:gd name="T29" fmla="*/ 414 h 1142"/>
                <a:gd name="T30" fmla="*/ 363 w 860"/>
                <a:gd name="T31" fmla="*/ 446 h 1142"/>
                <a:gd name="T32" fmla="*/ 462 w 860"/>
                <a:gd name="T33" fmla="*/ 471 h 1142"/>
                <a:gd name="T34" fmla="*/ 564 w 860"/>
                <a:gd name="T35" fmla="*/ 496 h 1142"/>
                <a:gd name="T36" fmla="*/ 667 w 860"/>
                <a:gd name="T37" fmla="*/ 530 h 1142"/>
                <a:gd name="T38" fmla="*/ 756 w 860"/>
                <a:gd name="T39" fmla="*/ 578 h 1142"/>
                <a:gd name="T40" fmla="*/ 824 w 860"/>
                <a:gd name="T41" fmla="*/ 651 h 1142"/>
                <a:gd name="T42" fmla="*/ 857 w 860"/>
                <a:gd name="T43" fmla="*/ 754 h 1142"/>
                <a:gd name="T44" fmla="*/ 850 w 860"/>
                <a:gd name="T45" fmla="*/ 887 h 1142"/>
                <a:gd name="T46" fmla="*/ 801 w 860"/>
                <a:gd name="T47" fmla="*/ 992 h 1142"/>
                <a:gd name="T48" fmla="*/ 722 w 860"/>
                <a:gd name="T49" fmla="*/ 1067 h 1142"/>
                <a:gd name="T50" fmla="*/ 620 w 860"/>
                <a:gd name="T51" fmla="*/ 1114 h 1142"/>
                <a:gd name="T52" fmla="*/ 506 w 860"/>
                <a:gd name="T53" fmla="*/ 1138 h 1142"/>
                <a:gd name="T54" fmla="*/ 383 w 860"/>
                <a:gd name="T55" fmla="*/ 1140 h 1142"/>
                <a:gd name="T56" fmla="*/ 258 w 860"/>
                <a:gd name="T57" fmla="*/ 1119 h 1142"/>
                <a:gd name="T58" fmla="*/ 148 w 860"/>
                <a:gd name="T59" fmla="*/ 1069 h 1142"/>
                <a:gd name="T60" fmla="*/ 65 w 860"/>
                <a:gd name="T61" fmla="*/ 988 h 1142"/>
                <a:gd name="T62" fmla="*/ 13 w 860"/>
                <a:gd name="T63" fmla="*/ 871 h 1142"/>
                <a:gd name="T64" fmla="*/ 167 w 860"/>
                <a:gd name="T65" fmla="*/ 773 h 1142"/>
                <a:gd name="T66" fmla="*/ 192 w 860"/>
                <a:gd name="T67" fmla="*/ 872 h 1142"/>
                <a:gd name="T68" fmla="*/ 253 w 860"/>
                <a:gd name="T69" fmla="*/ 939 h 1142"/>
                <a:gd name="T70" fmla="*/ 339 w 860"/>
                <a:gd name="T71" fmla="*/ 973 h 1142"/>
                <a:gd name="T72" fmla="*/ 438 w 860"/>
                <a:gd name="T73" fmla="*/ 983 h 1142"/>
                <a:gd name="T74" fmla="*/ 514 w 860"/>
                <a:gd name="T75" fmla="*/ 978 h 1142"/>
                <a:gd name="T76" fmla="*/ 588 w 860"/>
                <a:gd name="T77" fmla="*/ 958 h 1142"/>
                <a:gd name="T78" fmla="*/ 648 w 860"/>
                <a:gd name="T79" fmla="*/ 919 h 1142"/>
                <a:gd name="T80" fmla="*/ 681 w 860"/>
                <a:gd name="T81" fmla="*/ 850 h 1142"/>
                <a:gd name="T82" fmla="*/ 672 w 860"/>
                <a:gd name="T83" fmla="*/ 764 h 1142"/>
                <a:gd name="T84" fmla="*/ 620 w 860"/>
                <a:gd name="T85" fmla="*/ 704 h 1142"/>
                <a:gd name="T86" fmla="*/ 534 w 860"/>
                <a:gd name="T87" fmla="*/ 664 h 1142"/>
                <a:gd name="T88" fmla="*/ 428 w 860"/>
                <a:gd name="T89" fmla="*/ 636 h 1142"/>
                <a:gd name="T90" fmla="*/ 317 w 860"/>
                <a:gd name="T91" fmla="*/ 610 h 1142"/>
                <a:gd name="T92" fmla="*/ 215 w 860"/>
                <a:gd name="T93" fmla="*/ 576 h 1142"/>
                <a:gd name="T94" fmla="*/ 126 w 860"/>
                <a:gd name="T95" fmla="*/ 527 h 1142"/>
                <a:gd name="T96" fmla="*/ 59 w 860"/>
                <a:gd name="T97" fmla="*/ 456 h 1142"/>
                <a:gd name="T98" fmla="*/ 24 w 860"/>
                <a:gd name="T99" fmla="*/ 353 h 1142"/>
                <a:gd name="T100" fmla="*/ 31 w 860"/>
                <a:gd name="T101" fmla="*/ 230 h 1142"/>
                <a:gd name="T102" fmla="*/ 80 w 860"/>
                <a:gd name="T103" fmla="*/ 132 h 1142"/>
                <a:gd name="T104" fmla="*/ 159 w 860"/>
                <a:gd name="T105" fmla="*/ 64 h 1142"/>
                <a:gd name="T106" fmla="*/ 258 w 860"/>
                <a:gd name="T107" fmla="*/ 20 h 1142"/>
                <a:gd name="T108" fmla="*/ 363 w 860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0" h="1142">
                  <a:moveTo>
                    <a:pt x="399" y="0"/>
                  </a:moveTo>
                  <a:lnTo>
                    <a:pt x="443" y="2"/>
                  </a:lnTo>
                  <a:lnTo>
                    <a:pt x="487" y="4"/>
                  </a:lnTo>
                  <a:lnTo>
                    <a:pt x="528" y="10"/>
                  </a:lnTo>
                  <a:lnTo>
                    <a:pt x="566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1" y="61"/>
                  </a:lnTo>
                  <a:lnTo>
                    <a:pt x="700" y="83"/>
                  </a:lnTo>
                  <a:lnTo>
                    <a:pt x="727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0" y="246"/>
                  </a:lnTo>
                  <a:lnTo>
                    <a:pt x="810" y="292"/>
                  </a:lnTo>
                  <a:lnTo>
                    <a:pt x="815" y="342"/>
                  </a:lnTo>
                  <a:lnTo>
                    <a:pt x="648" y="342"/>
                  </a:lnTo>
                  <a:lnTo>
                    <a:pt x="642" y="307"/>
                  </a:lnTo>
                  <a:lnTo>
                    <a:pt x="632" y="276"/>
                  </a:lnTo>
                  <a:lnTo>
                    <a:pt x="618" y="248"/>
                  </a:lnTo>
                  <a:lnTo>
                    <a:pt x="600" y="226"/>
                  </a:lnTo>
                  <a:lnTo>
                    <a:pt x="579" y="206"/>
                  </a:lnTo>
                  <a:lnTo>
                    <a:pt x="555" y="191"/>
                  </a:lnTo>
                  <a:lnTo>
                    <a:pt x="529" y="179"/>
                  </a:lnTo>
                  <a:lnTo>
                    <a:pt x="501" y="170"/>
                  </a:lnTo>
                  <a:lnTo>
                    <a:pt x="473" y="164"/>
                  </a:lnTo>
                  <a:lnTo>
                    <a:pt x="443" y="160"/>
                  </a:lnTo>
                  <a:lnTo>
                    <a:pt x="413" y="159"/>
                  </a:lnTo>
                  <a:lnTo>
                    <a:pt x="386" y="160"/>
                  </a:lnTo>
                  <a:lnTo>
                    <a:pt x="358" y="162"/>
                  </a:lnTo>
                  <a:lnTo>
                    <a:pt x="331" y="166"/>
                  </a:lnTo>
                  <a:lnTo>
                    <a:pt x="304" y="172"/>
                  </a:lnTo>
                  <a:lnTo>
                    <a:pt x="280" y="181"/>
                  </a:lnTo>
                  <a:lnTo>
                    <a:pt x="256" y="193"/>
                  </a:lnTo>
                  <a:lnTo>
                    <a:pt x="238" y="207"/>
                  </a:lnTo>
                  <a:lnTo>
                    <a:pt x="220" y="225"/>
                  </a:lnTo>
                  <a:lnTo>
                    <a:pt x="208" y="246"/>
                  </a:lnTo>
                  <a:lnTo>
                    <a:pt x="200" y="269"/>
                  </a:lnTo>
                  <a:lnTo>
                    <a:pt x="198" y="298"/>
                  </a:lnTo>
                  <a:lnTo>
                    <a:pt x="200" y="324"/>
                  </a:lnTo>
                  <a:lnTo>
                    <a:pt x="208" y="347"/>
                  </a:lnTo>
                  <a:lnTo>
                    <a:pt x="220" y="367"/>
                  </a:lnTo>
                  <a:lnTo>
                    <a:pt x="237" y="384"/>
                  </a:lnTo>
                  <a:lnTo>
                    <a:pt x="256" y="400"/>
                  </a:lnTo>
                  <a:lnTo>
                    <a:pt x="279" y="414"/>
                  </a:lnTo>
                  <a:lnTo>
                    <a:pt x="305" y="426"/>
                  </a:lnTo>
                  <a:lnTo>
                    <a:pt x="334" y="436"/>
                  </a:lnTo>
                  <a:lnTo>
                    <a:pt x="363" y="446"/>
                  </a:lnTo>
                  <a:lnTo>
                    <a:pt x="396" y="455"/>
                  </a:lnTo>
                  <a:lnTo>
                    <a:pt x="428" y="464"/>
                  </a:lnTo>
                  <a:lnTo>
                    <a:pt x="462" y="471"/>
                  </a:lnTo>
                  <a:lnTo>
                    <a:pt x="495" y="479"/>
                  </a:lnTo>
                  <a:lnTo>
                    <a:pt x="529" y="488"/>
                  </a:lnTo>
                  <a:lnTo>
                    <a:pt x="564" y="496"/>
                  </a:lnTo>
                  <a:lnTo>
                    <a:pt x="600" y="506"/>
                  </a:lnTo>
                  <a:lnTo>
                    <a:pt x="633" y="517"/>
                  </a:lnTo>
                  <a:lnTo>
                    <a:pt x="667" y="530"/>
                  </a:lnTo>
                  <a:lnTo>
                    <a:pt x="699" y="544"/>
                  </a:lnTo>
                  <a:lnTo>
                    <a:pt x="729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4" y="623"/>
                  </a:lnTo>
                  <a:lnTo>
                    <a:pt x="824" y="651"/>
                  </a:lnTo>
                  <a:lnTo>
                    <a:pt x="838" y="682"/>
                  </a:lnTo>
                  <a:lnTo>
                    <a:pt x="850" y="717"/>
                  </a:lnTo>
                  <a:lnTo>
                    <a:pt x="857" y="754"/>
                  </a:lnTo>
                  <a:lnTo>
                    <a:pt x="860" y="798"/>
                  </a:lnTo>
                  <a:lnTo>
                    <a:pt x="857" y="844"/>
                  </a:lnTo>
                  <a:lnTo>
                    <a:pt x="850" y="887"/>
                  </a:lnTo>
                  <a:lnTo>
                    <a:pt x="837" y="926"/>
                  </a:lnTo>
                  <a:lnTo>
                    <a:pt x="821" y="961"/>
                  </a:lnTo>
                  <a:lnTo>
                    <a:pt x="801" y="992"/>
                  </a:lnTo>
                  <a:lnTo>
                    <a:pt x="778" y="1021"/>
                  </a:lnTo>
                  <a:lnTo>
                    <a:pt x="750" y="1046"/>
                  </a:lnTo>
                  <a:lnTo>
                    <a:pt x="722" y="1067"/>
                  </a:lnTo>
                  <a:lnTo>
                    <a:pt x="689" y="1086"/>
                  </a:lnTo>
                  <a:lnTo>
                    <a:pt x="656" y="1100"/>
                  </a:lnTo>
                  <a:lnTo>
                    <a:pt x="620" y="1114"/>
                  </a:lnTo>
                  <a:lnTo>
                    <a:pt x="582" y="1124"/>
                  </a:lnTo>
                  <a:lnTo>
                    <a:pt x="545" y="1132"/>
                  </a:lnTo>
                  <a:lnTo>
                    <a:pt x="506" y="1138"/>
                  </a:lnTo>
                  <a:lnTo>
                    <a:pt x="468" y="1140"/>
                  </a:lnTo>
                  <a:lnTo>
                    <a:pt x="429" y="1142"/>
                  </a:lnTo>
                  <a:lnTo>
                    <a:pt x="383" y="1140"/>
                  </a:lnTo>
                  <a:lnTo>
                    <a:pt x="340" y="1137"/>
                  </a:lnTo>
                  <a:lnTo>
                    <a:pt x="297" y="1129"/>
                  </a:lnTo>
                  <a:lnTo>
                    <a:pt x="258" y="1119"/>
                  </a:lnTo>
                  <a:lnTo>
                    <a:pt x="219" y="1105"/>
                  </a:lnTo>
                  <a:lnTo>
                    <a:pt x="183" y="1089"/>
                  </a:lnTo>
                  <a:lnTo>
                    <a:pt x="148" y="1069"/>
                  </a:lnTo>
                  <a:lnTo>
                    <a:pt x="117" y="1046"/>
                  </a:lnTo>
                  <a:lnTo>
                    <a:pt x="90" y="1020"/>
                  </a:lnTo>
                  <a:lnTo>
                    <a:pt x="65" y="988"/>
                  </a:lnTo>
                  <a:lnTo>
                    <a:pt x="44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4" y="824"/>
                  </a:lnTo>
                  <a:lnTo>
                    <a:pt x="0" y="773"/>
                  </a:lnTo>
                  <a:lnTo>
                    <a:pt x="167" y="773"/>
                  </a:lnTo>
                  <a:lnTo>
                    <a:pt x="171" y="810"/>
                  </a:lnTo>
                  <a:lnTo>
                    <a:pt x="179" y="844"/>
                  </a:lnTo>
                  <a:lnTo>
                    <a:pt x="192" y="872"/>
                  </a:lnTo>
                  <a:lnTo>
                    <a:pt x="209" y="899"/>
                  </a:lnTo>
                  <a:lnTo>
                    <a:pt x="229" y="920"/>
                  </a:lnTo>
                  <a:lnTo>
                    <a:pt x="253" y="939"/>
                  </a:lnTo>
                  <a:lnTo>
                    <a:pt x="280" y="952"/>
                  </a:lnTo>
                  <a:lnTo>
                    <a:pt x="309" y="965"/>
                  </a:lnTo>
                  <a:lnTo>
                    <a:pt x="339" y="973"/>
                  </a:lnTo>
                  <a:lnTo>
                    <a:pt x="371" y="978"/>
                  </a:lnTo>
                  <a:lnTo>
                    <a:pt x="404" y="982"/>
                  </a:lnTo>
                  <a:lnTo>
                    <a:pt x="438" y="983"/>
                  </a:lnTo>
                  <a:lnTo>
                    <a:pt x="463" y="983"/>
                  </a:lnTo>
                  <a:lnTo>
                    <a:pt x="489" y="981"/>
                  </a:lnTo>
                  <a:lnTo>
                    <a:pt x="514" y="978"/>
                  </a:lnTo>
                  <a:lnTo>
                    <a:pt x="540" y="973"/>
                  </a:lnTo>
                  <a:lnTo>
                    <a:pt x="565" y="967"/>
                  </a:lnTo>
                  <a:lnTo>
                    <a:pt x="588" y="958"/>
                  </a:lnTo>
                  <a:lnTo>
                    <a:pt x="611" y="947"/>
                  </a:lnTo>
                  <a:lnTo>
                    <a:pt x="631" y="935"/>
                  </a:lnTo>
                  <a:lnTo>
                    <a:pt x="648" y="919"/>
                  </a:lnTo>
                  <a:lnTo>
                    <a:pt x="663" y="899"/>
                  </a:lnTo>
                  <a:lnTo>
                    <a:pt x="674" y="876"/>
                  </a:lnTo>
                  <a:lnTo>
                    <a:pt x="681" y="850"/>
                  </a:lnTo>
                  <a:lnTo>
                    <a:pt x="683" y="821"/>
                  </a:lnTo>
                  <a:lnTo>
                    <a:pt x="681" y="790"/>
                  </a:lnTo>
                  <a:lnTo>
                    <a:pt x="672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20" y="704"/>
                  </a:lnTo>
                  <a:lnTo>
                    <a:pt x="595" y="689"/>
                  </a:lnTo>
                  <a:lnTo>
                    <a:pt x="566" y="676"/>
                  </a:lnTo>
                  <a:lnTo>
                    <a:pt x="534" y="664"/>
                  </a:lnTo>
                  <a:lnTo>
                    <a:pt x="500" y="654"/>
                  </a:lnTo>
                  <a:lnTo>
                    <a:pt x="465" y="644"/>
                  </a:lnTo>
                  <a:lnTo>
                    <a:pt x="428" y="636"/>
                  </a:lnTo>
                  <a:lnTo>
                    <a:pt x="391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3" y="600"/>
                  </a:lnTo>
                  <a:lnTo>
                    <a:pt x="248" y="588"/>
                  </a:lnTo>
                  <a:lnTo>
                    <a:pt x="215" y="576"/>
                  </a:lnTo>
                  <a:lnTo>
                    <a:pt x="183" y="562"/>
                  </a:lnTo>
                  <a:lnTo>
                    <a:pt x="153" y="546"/>
                  </a:lnTo>
                  <a:lnTo>
                    <a:pt x="126" y="527"/>
                  </a:lnTo>
                  <a:lnTo>
                    <a:pt x="100" y="506"/>
                  </a:lnTo>
                  <a:lnTo>
                    <a:pt x="77" y="483"/>
                  </a:lnTo>
                  <a:lnTo>
                    <a:pt x="59" y="456"/>
                  </a:lnTo>
                  <a:lnTo>
                    <a:pt x="43" y="425"/>
                  </a:lnTo>
                  <a:lnTo>
                    <a:pt x="31" y="392"/>
                  </a:lnTo>
                  <a:lnTo>
                    <a:pt x="24" y="353"/>
                  </a:lnTo>
                  <a:lnTo>
                    <a:pt x="21" y="311"/>
                  </a:lnTo>
                  <a:lnTo>
                    <a:pt x="24" y="268"/>
                  </a:lnTo>
                  <a:lnTo>
                    <a:pt x="31" y="230"/>
                  </a:lnTo>
                  <a:lnTo>
                    <a:pt x="44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8" y="20"/>
                  </a:lnTo>
                  <a:lnTo>
                    <a:pt x="292" y="12"/>
                  </a:lnTo>
                  <a:lnTo>
                    <a:pt x="329" y="5"/>
                  </a:lnTo>
                  <a:lnTo>
                    <a:pt x="363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7050088" y="5060950"/>
              <a:ext cx="434975" cy="482600"/>
            </a:xfrm>
            <a:custGeom>
              <a:avLst/>
              <a:gdLst>
                <a:gd name="T0" fmla="*/ 622 w 1095"/>
                <a:gd name="T1" fmla="*/ 0 h 1217"/>
                <a:gd name="T2" fmla="*/ 664 w 1095"/>
                <a:gd name="T3" fmla="*/ 17 h 1217"/>
                <a:gd name="T4" fmla="*/ 710 w 1095"/>
                <a:gd name="T5" fmla="*/ 68 h 1217"/>
                <a:gd name="T6" fmla="*/ 947 w 1095"/>
                <a:gd name="T7" fmla="*/ 356 h 1217"/>
                <a:gd name="T8" fmla="*/ 1027 w 1095"/>
                <a:gd name="T9" fmla="*/ 472 h 1217"/>
                <a:gd name="T10" fmla="*/ 1075 w 1095"/>
                <a:gd name="T11" fmla="*/ 584 h 1217"/>
                <a:gd name="T12" fmla="*/ 1095 w 1095"/>
                <a:gd name="T13" fmla="*/ 691 h 1217"/>
                <a:gd name="T14" fmla="*/ 1090 w 1095"/>
                <a:gd name="T15" fmla="*/ 791 h 1217"/>
                <a:gd name="T16" fmla="*/ 1064 w 1095"/>
                <a:gd name="T17" fmla="*/ 884 h 1217"/>
                <a:gd name="T18" fmla="*/ 1020 w 1095"/>
                <a:gd name="T19" fmla="*/ 967 h 1217"/>
                <a:gd name="T20" fmla="*/ 961 w 1095"/>
                <a:gd name="T21" fmla="*/ 1040 h 1217"/>
                <a:gd name="T22" fmla="*/ 893 w 1095"/>
                <a:gd name="T23" fmla="*/ 1101 h 1217"/>
                <a:gd name="T24" fmla="*/ 817 w 1095"/>
                <a:gd name="T25" fmla="*/ 1151 h 1217"/>
                <a:gd name="T26" fmla="*/ 737 w 1095"/>
                <a:gd name="T27" fmla="*/ 1186 h 1217"/>
                <a:gd name="T28" fmla="*/ 629 w 1095"/>
                <a:gd name="T29" fmla="*/ 1211 h 1217"/>
                <a:gd name="T30" fmla="*/ 497 w 1095"/>
                <a:gd name="T31" fmla="*/ 1217 h 1217"/>
                <a:gd name="T32" fmla="*/ 374 w 1095"/>
                <a:gd name="T33" fmla="*/ 1196 h 1217"/>
                <a:gd name="T34" fmla="*/ 261 w 1095"/>
                <a:gd name="T35" fmla="*/ 1152 h 1217"/>
                <a:gd name="T36" fmla="*/ 163 w 1095"/>
                <a:gd name="T37" fmla="*/ 1087 h 1217"/>
                <a:gd name="T38" fmla="*/ 82 w 1095"/>
                <a:gd name="T39" fmla="*/ 1005 h 1217"/>
                <a:gd name="T40" fmla="*/ 22 w 1095"/>
                <a:gd name="T41" fmla="*/ 908 h 1217"/>
                <a:gd name="T42" fmla="*/ 25 w 1095"/>
                <a:gd name="T43" fmla="*/ 889 h 1217"/>
                <a:gd name="T44" fmla="*/ 89 w 1095"/>
                <a:gd name="T45" fmla="*/ 947 h 1217"/>
                <a:gd name="T46" fmla="*/ 169 w 1095"/>
                <a:gd name="T47" fmla="*/ 989 h 1217"/>
                <a:gd name="T48" fmla="*/ 258 w 1095"/>
                <a:gd name="T49" fmla="*/ 1016 h 1217"/>
                <a:gd name="T50" fmla="*/ 353 w 1095"/>
                <a:gd name="T51" fmla="*/ 1026 h 1217"/>
                <a:gd name="T52" fmla="*/ 446 w 1095"/>
                <a:gd name="T53" fmla="*/ 1023 h 1217"/>
                <a:gd name="T54" fmla="*/ 534 w 1095"/>
                <a:gd name="T55" fmla="*/ 1001 h 1217"/>
                <a:gd name="T56" fmla="*/ 612 w 1095"/>
                <a:gd name="T57" fmla="*/ 965 h 1217"/>
                <a:gd name="T58" fmla="*/ 695 w 1095"/>
                <a:gd name="T59" fmla="*/ 901 h 1217"/>
                <a:gd name="T60" fmla="*/ 757 w 1095"/>
                <a:gd name="T61" fmla="*/ 826 h 1217"/>
                <a:gd name="T62" fmla="*/ 796 w 1095"/>
                <a:gd name="T63" fmla="*/ 744 h 1217"/>
                <a:gd name="T64" fmla="*/ 811 w 1095"/>
                <a:gd name="T65" fmla="*/ 656 h 1217"/>
                <a:gd name="T66" fmla="*/ 799 w 1095"/>
                <a:gd name="T67" fmla="*/ 568 h 1217"/>
                <a:gd name="T68" fmla="*/ 761 w 1095"/>
                <a:gd name="T69" fmla="*/ 481 h 1217"/>
                <a:gd name="T70" fmla="*/ 729 w 1095"/>
                <a:gd name="T71" fmla="*/ 436 h 1217"/>
                <a:gd name="T72" fmla="*/ 714 w 1095"/>
                <a:gd name="T73" fmla="*/ 418 h 1217"/>
                <a:gd name="T74" fmla="*/ 686 w 1095"/>
                <a:gd name="T75" fmla="*/ 386 h 1217"/>
                <a:gd name="T76" fmla="*/ 651 w 1095"/>
                <a:gd name="T77" fmla="*/ 342 h 1217"/>
                <a:gd name="T78" fmla="*/ 610 w 1095"/>
                <a:gd name="T79" fmla="*/ 293 h 1217"/>
                <a:gd name="T80" fmla="*/ 567 w 1095"/>
                <a:gd name="T81" fmla="*/ 240 h 1217"/>
                <a:gd name="T82" fmla="*/ 525 w 1095"/>
                <a:gd name="T83" fmla="*/ 189 h 1217"/>
                <a:gd name="T84" fmla="*/ 521 w 1095"/>
                <a:gd name="T85" fmla="*/ 185 h 1217"/>
                <a:gd name="T86" fmla="*/ 515 w 1095"/>
                <a:gd name="T87" fmla="*/ 178 h 1217"/>
                <a:gd name="T88" fmla="*/ 512 w 1095"/>
                <a:gd name="T89" fmla="*/ 175 h 1217"/>
                <a:gd name="T90" fmla="*/ 492 w 1095"/>
                <a:gd name="T91" fmla="*/ 132 h 1217"/>
                <a:gd name="T92" fmla="*/ 495 w 1095"/>
                <a:gd name="T93" fmla="*/ 87 h 1217"/>
                <a:gd name="T94" fmla="*/ 517 w 1095"/>
                <a:gd name="T95" fmla="*/ 45 h 1217"/>
                <a:gd name="T96" fmla="*/ 556 w 1095"/>
                <a:gd name="T97" fmla="*/ 13 h 1217"/>
                <a:gd name="T98" fmla="*/ 599 w 1095"/>
                <a:gd name="T99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17">
                  <a:moveTo>
                    <a:pt x="599" y="0"/>
                  </a:moveTo>
                  <a:lnTo>
                    <a:pt x="622" y="0"/>
                  </a:lnTo>
                  <a:lnTo>
                    <a:pt x="644" y="6"/>
                  </a:lnTo>
                  <a:lnTo>
                    <a:pt x="664" y="17"/>
                  </a:lnTo>
                  <a:lnTo>
                    <a:pt x="681" y="35"/>
                  </a:lnTo>
                  <a:lnTo>
                    <a:pt x="710" y="68"/>
                  </a:lnTo>
                  <a:lnTo>
                    <a:pt x="694" y="50"/>
                  </a:lnTo>
                  <a:lnTo>
                    <a:pt x="947" y="356"/>
                  </a:lnTo>
                  <a:lnTo>
                    <a:pt x="991" y="415"/>
                  </a:lnTo>
                  <a:lnTo>
                    <a:pt x="1027" y="472"/>
                  </a:lnTo>
                  <a:lnTo>
                    <a:pt x="1054" y="529"/>
                  </a:lnTo>
                  <a:lnTo>
                    <a:pt x="1075" y="584"/>
                  </a:lnTo>
                  <a:lnTo>
                    <a:pt x="1088" y="639"/>
                  </a:lnTo>
                  <a:lnTo>
                    <a:pt x="1095" y="691"/>
                  </a:lnTo>
                  <a:lnTo>
                    <a:pt x="1095" y="742"/>
                  </a:lnTo>
                  <a:lnTo>
                    <a:pt x="1090" y="791"/>
                  </a:lnTo>
                  <a:lnTo>
                    <a:pt x="1079" y="838"/>
                  </a:lnTo>
                  <a:lnTo>
                    <a:pt x="1064" y="884"/>
                  </a:lnTo>
                  <a:lnTo>
                    <a:pt x="1043" y="927"/>
                  </a:lnTo>
                  <a:lnTo>
                    <a:pt x="1020" y="967"/>
                  </a:lnTo>
                  <a:lnTo>
                    <a:pt x="992" y="1005"/>
                  </a:lnTo>
                  <a:lnTo>
                    <a:pt x="961" y="1040"/>
                  </a:lnTo>
                  <a:lnTo>
                    <a:pt x="929" y="1072"/>
                  </a:lnTo>
                  <a:lnTo>
                    <a:pt x="893" y="1101"/>
                  </a:lnTo>
                  <a:lnTo>
                    <a:pt x="855" y="1127"/>
                  </a:lnTo>
                  <a:lnTo>
                    <a:pt x="817" y="1151"/>
                  </a:lnTo>
                  <a:lnTo>
                    <a:pt x="777" y="1170"/>
                  </a:lnTo>
                  <a:lnTo>
                    <a:pt x="737" y="1186"/>
                  </a:lnTo>
                  <a:lnTo>
                    <a:pt x="697" y="1197"/>
                  </a:lnTo>
                  <a:lnTo>
                    <a:pt x="629" y="1211"/>
                  </a:lnTo>
                  <a:lnTo>
                    <a:pt x="563" y="1217"/>
                  </a:lnTo>
                  <a:lnTo>
                    <a:pt x="497" y="1217"/>
                  </a:lnTo>
                  <a:lnTo>
                    <a:pt x="434" y="1210"/>
                  </a:lnTo>
                  <a:lnTo>
                    <a:pt x="374" y="1196"/>
                  </a:lnTo>
                  <a:lnTo>
                    <a:pt x="316" y="1177"/>
                  </a:lnTo>
                  <a:lnTo>
                    <a:pt x="261" y="1152"/>
                  </a:lnTo>
                  <a:lnTo>
                    <a:pt x="210" y="1122"/>
                  </a:lnTo>
                  <a:lnTo>
                    <a:pt x="163" y="1087"/>
                  </a:lnTo>
                  <a:lnTo>
                    <a:pt x="120" y="1049"/>
                  </a:lnTo>
                  <a:lnTo>
                    <a:pt x="82" y="1005"/>
                  </a:lnTo>
                  <a:lnTo>
                    <a:pt x="49" y="959"/>
                  </a:lnTo>
                  <a:lnTo>
                    <a:pt x="22" y="908"/>
                  </a:lnTo>
                  <a:lnTo>
                    <a:pt x="0" y="854"/>
                  </a:lnTo>
                  <a:lnTo>
                    <a:pt x="25" y="889"/>
                  </a:lnTo>
                  <a:lnTo>
                    <a:pt x="56" y="920"/>
                  </a:lnTo>
                  <a:lnTo>
                    <a:pt x="89" y="947"/>
                  </a:lnTo>
                  <a:lnTo>
                    <a:pt x="128" y="970"/>
                  </a:lnTo>
                  <a:lnTo>
                    <a:pt x="169" y="989"/>
                  </a:lnTo>
                  <a:lnTo>
                    <a:pt x="212" y="1004"/>
                  </a:lnTo>
                  <a:lnTo>
                    <a:pt x="258" y="1016"/>
                  </a:lnTo>
                  <a:lnTo>
                    <a:pt x="306" y="1024"/>
                  </a:lnTo>
                  <a:lnTo>
                    <a:pt x="353" y="1026"/>
                  </a:lnTo>
                  <a:lnTo>
                    <a:pt x="400" y="1026"/>
                  </a:lnTo>
                  <a:lnTo>
                    <a:pt x="446" y="1023"/>
                  </a:lnTo>
                  <a:lnTo>
                    <a:pt x="491" y="1014"/>
                  </a:lnTo>
                  <a:lnTo>
                    <a:pt x="534" y="1001"/>
                  </a:lnTo>
                  <a:lnTo>
                    <a:pt x="576" y="985"/>
                  </a:lnTo>
                  <a:lnTo>
                    <a:pt x="612" y="965"/>
                  </a:lnTo>
                  <a:lnTo>
                    <a:pt x="656" y="934"/>
                  </a:lnTo>
                  <a:lnTo>
                    <a:pt x="695" y="901"/>
                  </a:lnTo>
                  <a:lnTo>
                    <a:pt x="729" y="864"/>
                  </a:lnTo>
                  <a:lnTo>
                    <a:pt x="757" y="826"/>
                  </a:lnTo>
                  <a:lnTo>
                    <a:pt x="779" y="786"/>
                  </a:lnTo>
                  <a:lnTo>
                    <a:pt x="796" y="744"/>
                  </a:lnTo>
                  <a:lnTo>
                    <a:pt x="807" y="700"/>
                  </a:lnTo>
                  <a:lnTo>
                    <a:pt x="811" y="656"/>
                  </a:lnTo>
                  <a:lnTo>
                    <a:pt x="809" y="613"/>
                  </a:lnTo>
                  <a:lnTo>
                    <a:pt x="799" y="568"/>
                  </a:lnTo>
                  <a:lnTo>
                    <a:pt x="784" y="524"/>
                  </a:lnTo>
                  <a:lnTo>
                    <a:pt x="761" y="481"/>
                  </a:lnTo>
                  <a:lnTo>
                    <a:pt x="731" y="438"/>
                  </a:lnTo>
                  <a:lnTo>
                    <a:pt x="729" y="436"/>
                  </a:lnTo>
                  <a:lnTo>
                    <a:pt x="724" y="430"/>
                  </a:lnTo>
                  <a:lnTo>
                    <a:pt x="714" y="418"/>
                  </a:lnTo>
                  <a:lnTo>
                    <a:pt x="701" y="403"/>
                  </a:lnTo>
                  <a:lnTo>
                    <a:pt x="686" y="386"/>
                  </a:lnTo>
                  <a:lnTo>
                    <a:pt x="670" y="365"/>
                  </a:lnTo>
                  <a:lnTo>
                    <a:pt x="651" y="342"/>
                  </a:lnTo>
                  <a:lnTo>
                    <a:pt x="631" y="319"/>
                  </a:lnTo>
                  <a:lnTo>
                    <a:pt x="610" y="293"/>
                  </a:lnTo>
                  <a:lnTo>
                    <a:pt x="588" y="266"/>
                  </a:lnTo>
                  <a:lnTo>
                    <a:pt x="567" y="240"/>
                  </a:lnTo>
                  <a:lnTo>
                    <a:pt x="544" y="215"/>
                  </a:lnTo>
                  <a:lnTo>
                    <a:pt x="525" y="189"/>
                  </a:lnTo>
                  <a:lnTo>
                    <a:pt x="525" y="190"/>
                  </a:lnTo>
                  <a:lnTo>
                    <a:pt x="521" y="185"/>
                  </a:lnTo>
                  <a:lnTo>
                    <a:pt x="517" y="182"/>
                  </a:lnTo>
                  <a:lnTo>
                    <a:pt x="515" y="178"/>
                  </a:lnTo>
                  <a:lnTo>
                    <a:pt x="513" y="177"/>
                  </a:lnTo>
                  <a:lnTo>
                    <a:pt x="512" y="175"/>
                  </a:lnTo>
                  <a:lnTo>
                    <a:pt x="500" y="154"/>
                  </a:lnTo>
                  <a:lnTo>
                    <a:pt x="492" y="132"/>
                  </a:lnTo>
                  <a:lnTo>
                    <a:pt x="491" y="109"/>
                  </a:lnTo>
                  <a:lnTo>
                    <a:pt x="495" y="87"/>
                  </a:lnTo>
                  <a:lnTo>
                    <a:pt x="503" y="65"/>
                  </a:lnTo>
                  <a:lnTo>
                    <a:pt x="517" y="45"/>
                  </a:lnTo>
                  <a:lnTo>
                    <a:pt x="534" y="27"/>
                  </a:lnTo>
                  <a:lnTo>
                    <a:pt x="556" y="13"/>
                  </a:lnTo>
                  <a:lnTo>
                    <a:pt x="577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7048500" y="4889500"/>
              <a:ext cx="434975" cy="481013"/>
            </a:xfrm>
            <a:custGeom>
              <a:avLst/>
              <a:gdLst>
                <a:gd name="T0" fmla="*/ 598 w 1096"/>
                <a:gd name="T1" fmla="*/ 0 h 1212"/>
                <a:gd name="T2" fmla="*/ 723 w 1096"/>
                <a:gd name="T3" fmla="*/ 21 h 1212"/>
                <a:gd name="T4" fmla="*/ 834 w 1096"/>
                <a:gd name="T5" fmla="*/ 65 h 1212"/>
                <a:gd name="T6" fmla="*/ 933 w 1096"/>
                <a:gd name="T7" fmla="*/ 130 h 1212"/>
                <a:gd name="T8" fmla="*/ 1014 w 1096"/>
                <a:gd name="T9" fmla="*/ 212 h 1212"/>
                <a:gd name="T10" fmla="*/ 1075 w 1096"/>
                <a:gd name="T11" fmla="*/ 309 h 1212"/>
                <a:gd name="T12" fmla="*/ 1071 w 1096"/>
                <a:gd name="T13" fmla="*/ 328 h 1212"/>
                <a:gd name="T14" fmla="*/ 1006 w 1096"/>
                <a:gd name="T15" fmla="*/ 271 h 1212"/>
                <a:gd name="T16" fmla="*/ 927 w 1096"/>
                <a:gd name="T17" fmla="*/ 228 h 1212"/>
                <a:gd name="T18" fmla="*/ 837 w 1096"/>
                <a:gd name="T19" fmla="*/ 201 h 1212"/>
                <a:gd name="T20" fmla="*/ 744 w 1096"/>
                <a:gd name="T21" fmla="*/ 190 h 1212"/>
                <a:gd name="T22" fmla="*/ 649 w 1096"/>
                <a:gd name="T23" fmla="*/ 195 h 1212"/>
                <a:gd name="T24" fmla="*/ 561 w 1096"/>
                <a:gd name="T25" fmla="*/ 215 h 1212"/>
                <a:gd name="T26" fmla="*/ 484 w 1096"/>
                <a:gd name="T27" fmla="*/ 252 h 1212"/>
                <a:gd name="T28" fmla="*/ 402 w 1096"/>
                <a:gd name="T29" fmla="*/ 315 h 1212"/>
                <a:gd name="T30" fmla="*/ 340 w 1096"/>
                <a:gd name="T31" fmla="*/ 390 h 1212"/>
                <a:gd name="T32" fmla="*/ 300 w 1096"/>
                <a:gd name="T33" fmla="*/ 474 h 1212"/>
                <a:gd name="T34" fmla="*/ 285 w 1096"/>
                <a:gd name="T35" fmla="*/ 561 h 1212"/>
                <a:gd name="T36" fmla="*/ 296 w 1096"/>
                <a:gd name="T37" fmla="*/ 649 h 1212"/>
                <a:gd name="T38" fmla="*/ 335 w 1096"/>
                <a:gd name="T39" fmla="*/ 737 h 1212"/>
                <a:gd name="T40" fmla="*/ 367 w 1096"/>
                <a:gd name="T41" fmla="*/ 781 h 1212"/>
                <a:gd name="T42" fmla="*/ 383 w 1096"/>
                <a:gd name="T43" fmla="*/ 800 h 1212"/>
                <a:gd name="T44" fmla="*/ 410 w 1096"/>
                <a:gd name="T45" fmla="*/ 834 h 1212"/>
                <a:gd name="T46" fmla="*/ 448 w 1096"/>
                <a:gd name="T47" fmla="*/ 877 h 1212"/>
                <a:gd name="T48" fmla="*/ 490 w 1096"/>
                <a:gd name="T49" fmla="*/ 928 h 1212"/>
                <a:gd name="T50" fmla="*/ 534 w 1096"/>
                <a:gd name="T51" fmla="*/ 982 h 1212"/>
                <a:gd name="T52" fmla="*/ 524 w 1096"/>
                <a:gd name="T53" fmla="*/ 970 h 1212"/>
                <a:gd name="T54" fmla="*/ 552 w 1096"/>
                <a:gd name="T55" fmla="*/ 1004 h 1212"/>
                <a:gd name="T56" fmla="*/ 571 w 1096"/>
                <a:gd name="T57" fmla="*/ 1028 h 1212"/>
                <a:gd name="T58" fmla="*/ 578 w 1096"/>
                <a:gd name="T59" fmla="*/ 1037 h 1212"/>
                <a:gd name="T60" fmla="*/ 599 w 1096"/>
                <a:gd name="T61" fmla="*/ 1079 h 1212"/>
                <a:gd name="T62" fmla="*/ 597 w 1096"/>
                <a:gd name="T63" fmla="*/ 1125 h 1212"/>
                <a:gd name="T64" fmla="*/ 575 w 1096"/>
                <a:gd name="T65" fmla="*/ 1166 h 1212"/>
                <a:gd name="T66" fmla="*/ 536 w 1096"/>
                <a:gd name="T67" fmla="*/ 1199 h 1212"/>
                <a:gd name="T68" fmla="*/ 491 w 1096"/>
                <a:gd name="T69" fmla="*/ 1212 h 1212"/>
                <a:gd name="T70" fmla="*/ 446 w 1096"/>
                <a:gd name="T71" fmla="*/ 1205 h 1212"/>
                <a:gd name="T72" fmla="*/ 409 w 1096"/>
                <a:gd name="T73" fmla="*/ 1178 h 1212"/>
                <a:gd name="T74" fmla="*/ 391 w 1096"/>
                <a:gd name="T75" fmla="*/ 1153 h 1212"/>
                <a:gd name="T76" fmla="*/ 104 w 1096"/>
                <a:gd name="T77" fmla="*/ 803 h 1212"/>
                <a:gd name="T78" fmla="*/ 41 w 1096"/>
                <a:gd name="T79" fmla="*/ 688 h 1212"/>
                <a:gd name="T80" fmla="*/ 7 w 1096"/>
                <a:gd name="T81" fmla="*/ 578 h 1212"/>
                <a:gd name="T82" fmla="*/ 0 w 1096"/>
                <a:gd name="T83" fmla="*/ 475 h 1212"/>
                <a:gd name="T84" fmla="*/ 16 w 1096"/>
                <a:gd name="T85" fmla="*/ 378 h 1212"/>
                <a:gd name="T86" fmla="*/ 52 w 1096"/>
                <a:gd name="T87" fmla="*/ 291 h 1212"/>
                <a:gd name="T88" fmla="*/ 103 w 1096"/>
                <a:gd name="T89" fmla="*/ 212 h 1212"/>
                <a:gd name="T90" fmla="*/ 168 w 1096"/>
                <a:gd name="T91" fmla="*/ 145 h 1212"/>
                <a:gd name="T92" fmla="*/ 240 w 1096"/>
                <a:gd name="T93" fmla="*/ 89 h 1212"/>
                <a:gd name="T94" fmla="*/ 318 w 1096"/>
                <a:gd name="T95" fmla="*/ 48 h 1212"/>
                <a:gd name="T96" fmla="*/ 398 w 1096"/>
                <a:gd name="T97" fmla="*/ 19 h 1212"/>
                <a:gd name="T98" fmla="*/ 534 w 1096"/>
                <a:gd name="T99" fmla="*/ 0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12">
                  <a:moveTo>
                    <a:pt x="534" y="0"/>
                  </a:moveTo>
                  <a:lnTo>
                    <a:pt x="598" y="0"/>
                  </a:lnTo>
                  <a:lnTo>
                    <a:pt x="662" y="8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5"/>
                  </a:lnTo>
                  <a:lnTo>
                    <a:pt x="885" y="95"/>
                  </a:lnTo>
                  <a:lnTo>
                    <a:pt x="933" y="130"/>
                  </a:lnTo>
                  <a:lnTo>
                    <a:pt x="976" y="168"/>
                  </a:lnTo>
                  <a:lnTo>
                    <a:pt x="1014" y="212"/>
                  </a:lnTo>
                  <a:lnTo>
                    <a:pt x="1047" y="258"/>
                  </a:lnTo>
                  <a:lnTo>
                    <a:pt x="1075" y="309"/>
                  </a:lnTo>
                  <a:lnTo>
                    <a:pt x="1096" y="363"/>
                  </a:lnTo>
                  <a:lnTo>
                    <a:pt x="1071" y="328"/>
                  </a:lnTo>
                  <a:lnTo>
                    <a:pt x="1041" y="297"/>
                  </a:lnTo>
                  <a:lnTo>
                    <a:pt x="1006" y="271"/>
                  </a:lnTo>
                  <a:lnTo>
                    <a:pt x="968" y="247"/>
                  </a:lnTo>
                  <a:lnTo>
                    <a:pt x="927" y="228"/>
                  </a:lnTo>
                  <a:lnTo>
                    <a:pt x="883" y="212"/>
                  </a:lnTo>
                  <a:lnTo>
                    <a:pt x="837" y="201"/>
                  </a:lnTo>
                  <a:lnTo>
                    <a:pt x="791" y="193"/>
                  </a:lnTo>
                  <a:lnTo>
                    <a:pt x="744" y="190"/>
                  </a:lnTo>
                  <a:lnTo>
                    <a:pt x="696" y="190"/>
                  </a:lnTo>
                  <a:lnTo>
                    <a:pt x="649" y="195"/>
                  </a:lnTo>
                  <a:lnTo>
                    <a:pt x="604" y="203"/>
                  </a:lnTo>
                  <a:lnTo>
                    <a:pt x="561" y="215"/>
                  </a:lnTo>
                  <a:lnTo>
                    <a:pt x="521" y="231"/>
                  </a:lnTo>
                  <a:lnTo>
                    <a:pt x="484" y="252"/>
                  </a:lnTo>
                  <a:lnTo>
                    <a:pt x="440" y="282"/>
                  </a:lnTo>
                  <a:lnTo>
                    <a:pt x="402" y="315"/>
                  </a:lnTo>
                  <a:lnTo>
                    <a:pt x="368" y="352"/>
                  </a:lnTo>
                  <a:lnTo>
                    <a:pt x="340" y="390"/>
                  </a:lnTo>
                  <a:lnTo>
                    <a:pt x="317" y="431"/>
                  </a:lnTo>
                  <a:lnTo>
                    <a:pt x="300" y="474"/>
                  </a:lnTo>
                  <a:lnTo>
                    <a:pt x="290" y="516"/>
                  </a:lnTo>
                  <a:lnTo>
                    <a:pt x="285" y="561"/>
                  </a:lnTo>
                  <a:lnTo>
                    <a:pt x="287" y="604"/>
                  </a:lnTo>
                  <a:lnTo>
                    <a:pt x="296" y="649"/>
                  </a:lnTo>
                  <a:lnTo>
                    <a:pt x="312" y="693"/>
                  </a:lnTo>
                  <a:lnTo>
                    <a:pt x="335" y="737"/>
                  </a:lnTo>
                  <a:lnTo>
                    <a:pt x="366" y="779"/>
                  </a:lnTo>
                  <a:lnTo>
                    <a:pt x="367" y="781"/>
                  </a:lnTo>
                  <a:lnTo>
                    <a:pt x="373" y="788"/>
                  </a:lnTo>
                  <a:lnTo>
                    <a:pt x="383" y="800"/>
                  </a:lnTo>
                  <a:lnTo>
                    <a:pt x="395" y="815"/>
                  </a:lnTo>
                  <a:lnTo>
                    <a:pt x="410" y="834"/>
                  </a:lnTo>
                  <a:lnTo>
                    <a:pt x="428" y="855"/>
                  </a:lnTo>
                  <a:lnTo>
                    <a:pt x="448" y="877"/>
                  </a:lnTo>
                  <a:lnTo>
                    <a:pt x="468" y="902"/>
                  </a:lnTo>
                  <a:lnTo>
                    <a:pt x="490" y="928"/>
                  </a:lnTo>
                  <a:lnTo>
                    <a:pt x="511" y="955"/>
                  </a:lnTo>
                  <a:lnTo>
                    <a:pt x="534" y="982"/>
                  </a:lnTo>
                  <a:lnTo>
                    <a:pt x="556" y="1008"/>
                  </a:lnTo>
                  <a:lnTo>
                    <a:pt x="524" y="970"/>
                  </a:lnTo>
                  <a:lnTo>
                    <a:pt x="538" y="988"/>
                  </a:lnTo>
                  <a:lnTo>
                    <a:pt x="552" y="1004"/>
                  </a:lnTo>
                  <a:lnTo>
                    <a:pt x="563" y="1018"/>
                  </a:lnTo>
                  <a:lnTo>
                    <a:pt x="571" y="1028"/>
                  </a:lnTo>
                  <a:lnTo>
                    <a:pt x="576" y="1034"/>
                  </a:lnTo>
                  <a:lnTo>
                    <a:pt x="578" y="1037"/>
                  </a:lnTo>
                  <a:lnTo>
                    <a:pt x="592" y="1057"/>
                  </a:lnTo>
                  <a:lnTo>
                    <a:pt x="599" y="1079"/>
                  </a:lnTo>
                  <a:lnTo>
                    <a:pt x="601" y="1102"/>
                  </a:lnTo>
                  <a:lnTo>
                    <a:pt x="597" y="1125"/>
                  </a:lnTo>
                  <a:lnTo>
                    <a:pt x="588" y="1146"/>
                  </a:lnTo>
                  <a:lnTo>
                    <a:pt x="575" y="1166"/>
                  </a:lnTo>
                  <a:lnTo>
                    <a:pt x="556" y="1185"/>
                  </a:lnTo>
                  <a:lnTo>
                    <a:pt x="536" y="1199"/>
                  </a:lnTo>
                  <a:lnTo>
                    <a:pt x="514" y="1207"/>
                  </a:lnTo>
                  <a:lnTo>
                    <a:pt x="491" y="1212"/>
                  </a:lnTo>
                  <a:lnTo>
                    <a:pt x="469" y="1211"/>
                  </a:lnTo>
                  <a:lnTo>
                    <a:pt x="446" y="1205"/>
                  </a:lnTo>
                  <a:lnTo>
                    <a:pt x="427" y="1194"/>
                  </a:lnTo>
                  <a:lnTo>
                    <a:pt x="409" y="1178"/>
                  </a:lnTo>
                  <a:lnTo>
                    <a:pt x="352" y="1108"/>
                  </a:lnTo>
                  <a:lnTo>
                    <a:pt x="391" y="1153"/>
                  </a:lnTo>
                  <a:lnTo>
                    <a:pt x="149" y="861"/>
                  </a:lnTo>
                  <a:lnTo>
                    <a:pt x="104" y="803"/>
                  </a:lnTo>
                  <a:lnTo>
                    <a:pt x="68" y="744"/>
                  </a:lnTo>
                  <a:lnTo>
                    <a:pt x="41" y="688"/>
                  </a:lnTo>
                  <a:lnTo>
                    <a:pt x="21" y="632"/>
                  </a:lnTo>
                  <a:lnTo>
                    <a:pt x="7" y="578"/>
                  </a:lnTo>
                  <a:lnTo>
                    <a:pt x="1" y="526"/>
                  </a:lnTo>
                  <a:lnTo>
                    <a:pt x="0" y="475"/>
                  </a:lnTo>
                  <a:lnTo>
                    <a:pt x="6" y="425"/>
                  </a:lnTo>
                  <a:lnTo>
                    <a:pt x="16" y="378"/>
                  </a:lnTo>
                  <a:lnTo>
                    <a:pt x="32" y="333"/>
                  </a:lnTo>
                  <a:lnTo>
                    <a:pt x="52" y="291"/>
                  </a:lnTo>
                  <a:lnTo>
                    <a:pt x="76" y="249"/>
                  </a:lnTo>
                  <a:lnTo>
                    <a:pt x="103" y="212"/>
                  </a:lnTo>
                  <a:lnTo>
                    <a:pt x="134" y="177"/>
                  </a:lnTo>
                  <a:lnTo>
                    <a:pt x="168" y="145"/>
                  </a:lnTo>
                  <a:lnTo>
                    <a:pt x="203" y="115"/>
                  </a:lnTo>
                  <a:lnTo>
                    <a:pt x="240" y="89"/>
                  </a:lnTo>
                  <a:lnTo>
                    <a:pt x="279" y="66"/>
                  </a:lnTo>
                  <a:lnTo>
                    <a:pt x="318" y="48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EditPoints="1"/>
            </p:cNvSpPr>
            <p:nvPr userDrawn="1"/>
          </p:nvSpPr>
          <p:spPr bwMode="auto">
            <a:xfrm>
              <a:off x="8618538" y="5702300"/>
              <a:ext cx="52388" cy="50800"/>
            </a:xfrm>
            <a:custGeom>
              <a:avLst/>
              <a:gdLst>
                <a:gd name="T0" fmla="*/ 51 w 131"/>
                <a:gd name="T1" fmla="*/ 60 h 130"/>
                <a:gd name="T2" fmla="*/ 68 w 131"/>
                <a:gd name="T3" fmla="*/ 60 h 130"/>
                <a:gd name="T4" fmla="*/ 76 w 131"/>
                <a:gd name="T5" fmla="*/ 59 h 130"/>
                <a:gd name="T6" fmla="*/ 81 w 131"/>
                <a:gd name="T7" fmla="*/ 55 h 130"/>
                <a:gd name="T8" fmla="*/ 83 w 131"/>
                <a:gd name="T9" fmla="*/ 49 h 130"/>
                <a:gd name="T10" fmla="*/ 81 w 131"/>
                <a:gd name="T11" fmla="*/ 43 h 130"/>
                <a:gd name="T12" fmla="*/ 76 w 131"/>
                <a:gd name="T13" fmla="*/ 39 h 130"/>
                <a:gd name="T14" fmla="*/ 70 w 131"/>
                <a:gd name="T15" fmla="*/ 38 h 130"/>
                <a:gd name="T16" fmla="*/ 51 w 131"/>
                <a:gd name="T17" fmla="*/ 38 h 130"/>
                <a:gd name="T18" fmla="*/ 68 w 131"/>
                <a:gd name="T19" fmla="*/ 28 h 130"/>
                <a:gd name="T20" fmla="*/ 88 w 131"/>
                <a:gd name="T21" fmla="*/ 33 h 130"/>
                <a:gd name="T22" fmla="*/ 95 w 131"/>
                <a:gd name="T23" fmla="*/ 49 h 130"/>
                <a:gd name="T24" fmla="*/ 90 w 131"/>
                <a:gd name="T25" fmla="*/ 64 h 130"/>
                <a:gd name="T26" fmla="*/ 76 w 131"/>
                <a:gd name="T27" fmla="*/ 69 h 130"/>
                <a:gd name="T28" fmla="*/ 83 w 131"/>
                <a:gd name="T29" fmla="*/ 103 h 130"/>
                <a:gd name="T30" fmla="*/ 51 w 131"/>
                <a:gd name="T31" fmla="*/ 70 h 130"/>
                <a:gd name="T32" fmla="*/ 40 w 131"/>
                <a:gd name="T33" fmla="*/ 103 h 130"/>
                <a:gd name="T34" fmla="*/ 65 w 131"/>
                <a:gd name="T35" fmla="*/ 12 h 130"/>
                <a:gd name="T36" fmla="*/ 34 w 131"/>
                <a:gd name="T37" fmla="*/ 22 h 130"/>
                <a:gd name="T38" fmla="*/ 15 w 131"/>
                <a:gd name="T39" fmla="*/ 48 h 130"/>
                <a:gd name="T40" fmla="*/ 15 w 131"/>
                <a:gd name="T41" fmla="*/ 83 h 130"/>
                <a:gd name="T42" fmla="*/ 34 w 131"/>
                <a:gd name="T43" fmla="*/ 109 h 130"/>
                <a:gd name="T44" fmla="*/ 65 w 131"/>
                <a:gd name="T45" fmla="*/ 119 h 130"/>
                <a:gd name="T46" fmla="*/ 96 w 131"/>
                <a:gd name="T47" fmla="*/ 109 h 130"/>
                <a:gd name="T48" fmla="*/ 114 w 131"/>
                <a:gd name="T49" fmla="*/ 83 h 130"/>
                <a:gd name="T50" fmla="*/ 114 w 131"/>
                <a:gd name="T51" fmla="*/ 48 h 130"/>
                <a:gd name="T52" fmla="*/ 96 w 131"/>
                <a:gd name="T53" fmla="*/ 22 h 130"/>
                <a:gd name="T54" fmla="*/ 65 w 131"/>
                <a:gd name="T55" fmla="*/ 12 h 130"/>
                <a:gd name="T56" fmla="*/ 86 w 131"/>
                <a:gd name="T57" fmla="*/ 4 h 130"/>
                <a:gd name="T58" fmla="*/ 117 w 131"/>
                <a:gd name="T59" fmla="*/ 27 h 130"/>
                <a:gd name="T60" fmla="*/ 131 w 131"/>
                <a:gd name="T61" fmla="*/ 65 h 130"/>
                <a:gd name="T62" fmla="*/ 117 w 131"/>
                <a:gd name="T63" fmla="*/ 104 h 130"/>
                <a:gd name="T64" fmla="*/ 86 w 131"/>
                <a:gd name="T65" fmla="*/ 126 h 130"/>
                <a:gd name="T66" fmla="*/ 45 w 131"/>
                <a:gd name="T67" fmla="*/ 126 h 130"/>
                <a:gd name="T68" fmla="*/ 12 w 131"/>
                <a:gd name="T69" fmla="*/ 104 h 130"/>
                <a:gd name="T70" fmla="*/ 0 w 131"/>
                <a:gd name="T71" fmla="*/ 65 h 130"/>
                <a:gd name="T72" fmla="*/ 12 w 131"/>
                <a:gd name="T73" fmla="*/ 27 h 130"/>
                <a:gd name="T74" fmla="*/ 45 w 131"/>
                <a:gd name="T75" fmla="*/ 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30">
                  <a:moveTo>
                    <a:pt x="51" y="38"/>
                  </a:moveTo>
                  <a:lnTo>
                    <a:pt x="51" y="60"/>
                  </a:lnTo>
                  <a:lnTo>
                    <a:pt x="65" y="60"/>
                  </a:lnTo>
                  <a:lnTo>
                    <a:pt x="68" y="60"/>
                  </a:lnTo>
                  <a:lnTo>
                    <a:pt x="72" y="60"/>
                  </a:lnTo>
                  <a:lnTo>
                    <a:pt x="76" y="59"/>
                  </a:lnTo>
                  <a:lnTo>
                    <a:pt x="78" y="58"/>
                  </a:lnTo>
                  <a:lnTo>
                    <a:pt x="81" y="55"/>
                  </a:lnTo>
                  <a:lnTo>
                    <a:pt x="82" y="53"/>
                  </a:lnTo>
                  <a:lnTo>
                    <a:pt x="83" y="49"/>
                  </a:lnTo>
                  <a:lnTo>
                    <a:pt x="82" y="45"/>
                  </a:lnTo>
                  <a:lnTo>
                    <a:pt x="81" y="43"/>
                  </a:lnTo>
                  <a:lnTo>
                    <a:pt x="78" y="40"/>
                  </a:lnTo>
                  <a:lnTo>
                    <a:pt x="76" y="39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67" y="38"/>
                  </a:lnTo>
                  <a:lnTo>
                    <a:pt x="51" y="38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3"/>
                  </a:lnTo>
                  <a:lnTo>
                    <a:pt x="93" y="39"/>
                  </a:lnTo>
                  <a:lnTo>
                    <a:pt x="95" y="49"/>
                  </a:lnTo>
                  <a:lnTo>
                    <a:pt x="93" y="58"/>
                  </a:lnTo>
                  <a:lnTo>
                    <a:pt x="90" y="64"/>
                  </a:lnTo>
                  <a:lnTo>
                    <a:pt x="83" y="68"/>
                  </a:lnTo>
                  <a:lnTo>
                    <a:pt x="76" y="69"/>
                  </a:lnTo>
                  <a:lnTo>
                    <a:pt x="97" y="103"/>
                  </a:lnTo>
                  <a:lnTo>
                    <a:pt x="83" y="103"/>
                  </a:lnTo>
                  <a:lnTo>
                    <a:pt x="65" y="70"/>
                  </a:lnTo>
                  <a:lnTo>
                    <a:pt x="51" y="70"/>
                  </a:lnTo>
                  <a:lnTo>
                    <a:pt x="51" y="103"/>
                  </a:lnTo>
                  <a:lnTo>
                    <a:pt x="40" y="103"/>
                  </a:lnTo>
                  <a:lnTo>
                    <a:pt x="40" y="28"/>
                  </a:lnTo>
                  <a:close/>
                  <a:moveTo>
                    <a:pt x="65" y="12"/>
                  </a:moveTo>
                  <a:lnTo>
                    <a:pt x="49" y="14"/>
                  </a:lnTo>
                  <a:lnTo>
                    <a:pt x="34" y="22"/>
                  </a:lnTo>
                  <a:lnTo>
                    <a:pt x="22" y="33"/>
                  </a:lnTo>
                  <a:lnTo>
                    <a:pt x="15" y="48"/>
                  </a:lnTo>
                  <a:lnTo>
                    <a:pt x="12" y="65"/>
                  </a:lnTo>
                  <a:lnTo>
                    <a:pt x="15" y="83"/>
                  </a:lnTo>
                  <a:lnTo>
                    <a:pt x="22" y="98"/>
                  </a:lnTo>
                  <a:lnTo>
                    <a:pt x="34" y="109"/>
                  </a:lnTo>
                  <a:lnTo>
                    <a:pt x="49" y="116"/>
                  </a:lnTo>
                  <a:lnTo>
                    <a:pt x="65" y="119"/>
                  </a:lnTo>
                  <a:lnTo>
                    <a:pt x="82" y="116"/>
                  </a:lnTo>
                  <a:lnTo>
                    <a:pt x="96" y="109"/>
                  </a:lnTo>
                  <a:lnTo>
                    <a:pt x="107" y="98"/>
                  </a:lnTo>
                  <a:lnTo>
                    <a:pt x="114" y="83"/>
                  </a:lnTo>
                  <a:lnTo>
                    <a:pt x="117" y="65"/>
                  </a:lnTo>
                  <a:lnTo>
                    <a:pt x="114" y="48"/>
                  </a:lnTo>
                  <a:lnTo>
                    <a:pt x="107" y="33"/>
                  </a:lnTo>
                  <a:lnTo>
                    <a:pt x="96" y="22"/>
                  </a:lnTo>
                  <a:lnTo>
                    <a:pt x="82" y="14"/>
                  </a:lnTo>
                  <a:lnTo>
                    <a:pt x="65" y="12"/>
                  </a:lnTo>
                  <a:close/>
                  <a:moveTo>
                    <a:pt x="65" y="0"/>
                  </a:moveTo>
                  <a:lnTo>
                    <a:pt x="86" y="4"/>
                  </a:lnTo>
                  <a:lnTo>
                    <a:pt x="103" y="13"/>
                  </a:lnTo>
                  <a:lnTo>
                    <a:pt x="117" y="27"/>
                  </a:lnTo>
                  <a:lnTo>
                    <a:pt x="127" y="44"/>
                  </a:lnTo>
                  <a:lnTo>
                    <a:pt x="131" y="65"/>
                  </a:lnTo>
                  <a:lnTo>
                    <a:pt x="127" y="86"/>
                  </a:lnTo>
                  <a:lnTo>
                    <a:pt x="117" y="104"/>
                  </a:lnTo>
                  <a:lnTo>
                    <a:pt x="103" y="118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8"/>
                  </a:lnTo>
                  <a:lnTo>
                    <a:pt x="12" y="104"/>
                  </a:lnTo>
                  <a:lnTo>
                    <a:pt x="2" y="86"/>
                  </a:lnTo>
                  <a:lnTo>
                    <a:pt x="0" y="65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EditPoints="1"/>
            </p:cNvSpPr>
            <p:nvPr userDrawn="1"/>
          </p:nvSpPr>
          <p:spPr bwMode="auto">
            <a:xfrm>
              <a:off x="8578850" y="5375275"/>
              <a:ext cx="52388" cy="50800"/>
            </a:xfrm>
            <a:custGeom>
              <a:avLst/>
              <a:gdLst>
                <a:gd name="T0" fmla="*/ 52 w 130"/>
                <a:gd name="T1" fmla="*/ 60 h 129"/>
                <a:gd name="T2" fmla="*/ 69 w 130"/>
                <a:gd name="T3" fmla="*/ 60 h 129"/>
                <a:gd name="T4" fmla="*/ 77 w 130"/>
                <a:gd name="T5" fmla="*/ 59 h 129"/>
                <a:gd name="T6" fmla="*/ 82 w 130"/>
                <a:gd name="T7" fmla="*/ 55 h 129"/>
                <a:gd name="T8" fmla="*/ 83 w 130"/>
                <a:gd name="T9" fmla="*/ 48 h 129"/>
                <a:gd name="T10" fmla="*/ 82 w 130"/>
                <a:gd name="T11" fmla="*/ 42 h 129"/>
                <a:gd name="T12" fmla="*/ 77 w 130"/>
                <a:gd name="T13" fmla="*/ 38 h 129"/>
                <a:gd name="T14" fmla="*/ 70 w 130"/>
                <a:gd name="T15" fmla="*/ 37 h 129"/>
                <a:gd name="T16" fmla="*/ 52 w 130"/>
                <a:gd name="T17" fmla="*/ 37 h 129"/>
                <a:gd name="T18" fmla="*/ 69 w 130"/>
                <a:gd name="T19" fmla="*/ 28 h 129"/>
                <a:gd name="T20" fmla="*/ 89 w 130"/>
                <a:gd name="T21" fmla="*/ 33 h 129"/>
                <a:gd name="T22" fmla="*/ 95 w 130"/>
                <a:gd name="T23" fmla="*/ 49 h 129"/>
                <a:gd name="T24" fmla="*/ 89 w 130"/>
                <a:gd name="T25" fmla="*/ 63 h 129"/>
                <a:gd name="T26" fmla="*/ 75 w 130"/>
                <a:gd name="T27" fmla="*/ 69 h 129"/>
                <a:gd name="T28" fmla="*/ 84 w 130"/>
                <a:gd name="T29" fmla="*/ 101 h 129"/>
                <a:gd name="T30" fmla="*/ 52 w 130"/>
                <a:gd name="T31" fmla="*/ 69 h 129"/>
                <a:gd name="T32" fmla="*/ 41 w 130"/>
                <a:gd name="T33" fmla="*/ 101 h 129"/>
                <a:gd name="T34" fmla="*/ 65 w 130"/>
                <a:gd name="T35" fmla="*/ 10 h 129"/>
                <a:gd name="T36" fmla="*/ 34 w 130"/>
                <a:gd name="T37" fmla="*/ 20 h 129"/>
                <a:gd name="T38" fmla="*/ 16 w 130"/>
                <a:gd name="T39" fmla="*/ 47 h 129"/>
                <a:gd name="T40" fmla="*/ 16 w 130"/>
                <a:gd name="T41" fmla="*/ 81 h 129"/>
                <a:gd name="T42" fmla="*/ 34 w 130"/>
                <a:gd name="T43" fmla="*/ 108 h 129"/>
                <a:gd name="T44" fmla="*/ 65 w 130"/>
                <a:gd name="T45" fmla="*/ 119 h 129"/>
                <a:gd name="T46" fmla="*/ 97 w 130"/>
                <a:gd name="T47" fmla="*/ 108 h 129"/>
                <a:gd name="T48" fmla="*/ 115 w 130"/>
                <a:gd name="T49" fmla="*/ 81 h 129"/>
                <a:gd name="T50" fmla="*/ 115 w 130"/>
                <a:gd name="T51" fmla="*/ 47 h 129"/>
                <a:gd name="T52" fmla="*/ 97 w 130"/>
                <a:gd name="T53" fmla="*/ 20 h 129"/>
                <a:gd name="T54" fmla="*/ 65 w 130"/>
                <a:gd name="T55" fmla="*/ 10 h 129"/>
                <a:gd name="T56" fmla="*/ 85 w 130"/>
                <a:gd name="T57" fmla="*/ 3 h 129"/>
                <a:gd name="T58" fmla="*/ 118 w 130"/>
                <a:gd name="T59" fmla="*/ 25 h 129"/>
                <a:gd name="T60" fmla="*/ 130 w 130"/>
                <a:gd name="T61" fmla="*/ 64 h 129"/>
                <a:gd name="T62" fmla="*/ 118 w 130"/>
                <a:gd name="T63" fmla="*/ 103 h 129"/>
                <a:gd name="T64" fmla="*/ 85 w 130"/>
                <a:gd name="T65" fmla="*/ 126 h 129"/>
                <a:gd name="T66" fmla="*/ 46 w 130"/>
                <a:gd name="T67" fmla="*/ 126 h 129"/>
                <a:gd name="T68" fmla="*/ 13 w 130"/>
                <a:gd name="T69" fmla="*/ 103 h 129"/>
                <a:gd name="T70" fmla="*/ 0 w 130"/>
                <a:gd name="T71" fmla="*/ 64 h 129"/>
                <a:gd name="T72" fmla="*/ 13 w 130"/>
                <a:gd name="T73" fmla="*/ 25 h 129"/>
                <a:gd name="T74" fmla="*/ 46 w 130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8"/>
                  </a:lnTo>
                  <a:lnTo>
                    <a:pt x="82" y="55"/>
                  </a:lnTo>
                  <a:lnTo>
                    <a:pt x="83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0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89" y="63"/>
                  </a:lnTo>
                  <a:lnTo>
                    <a:pt x="83" y="66"/>
                  </a:lnTo>
                  <a:lnTo>
                    <a:pt x="75" y="69"/>
                  </a:lnTo>
                  <a:lnTo>
                    <a:pt x="97" y="101"/>
                  </a:lnTo>
                  <a:lnTo>
                    <a:pt x="84" y="101"/>
                  </a:lnTo>
                  <a:lnTo>
                    <a:pt x="64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5" y="10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6" y="47"/>
                  </a:lnTo>
                  <a:lnTo>
                    <a:pt x="13" y="64"/>
                  </a:lnTo>
                  <a:lnTo>
                    <a:pt x="16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8" y="115"/>
                  </a:lnTo>
                  <a:lnTo>
                    <a:pt x="65" y="119"/>
                  </a:lnTo>
                  <a:lnTo>
                    <a:pt x="82" y="115"/>
                  </a:lnTo>
                  <a:lnTo>
                    <a:pt x="97" y="108"/>
                  </a:lnTo>
                  <a:lnTo>
                    <a:pt x="108" y="96"/>
                  </a:lnTo>
                  <a:lnTo>
                    <a:pt x="115" y="81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8" y="33"/>
                  </a:lnTo>
                  <a:lnTo>
                    <a:pt x="97" y="20"/>
                  </a:lnTo>
                  <a:lnTo>
                    <a:pt x="82" y="13"/>
                  </a:lnTo>
                  <a:lnTo>
                    <a:pt x="65" y="10"/>
                  </a:lnTo>
                  <a:close/>
                  <a:moveTo>
                    <a:pt x="65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8" y="44"/>
                  </a:lnTo>
                  <a:lnTo>
                    <a:pt x="130" y="64"/>
                  </a:lnTo>
                  <a:lnTo>
                    <a:pt x="128" y="85"/>
                  </a:lnTo>
                  <a:lnTo>
                    <a:pt x="118" y="103"/>
                  </a:lnTo>
                  <a:lnTo>
                    <a:pt x="104" y="116"/>
                  </a:lnTo>
                  <a:lnTo>
                    <a:pt x="85" y="126"/>
                  </a:lnTo>
                  <a:lnTo>
                    <a:pt x="65" y="129"/>
                  </a:lnTo>
                  <a:lnTo>
                    <a:pt x="46" y="126"/>
                  </a:lnTo>
                  <a:lnTo>
                    <a:pt x="27" y="116"/>
                  </a:lnTo>
                  <a:lnTo>
                    <a:pt x="13" y="103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7494588" y="5375275"/>
              <a:ext cx="52388" cy="50800"/>
            </a:xfrm>
            <a:custGeom>
              <a:avLst/>
              <a:gdLst>
                <a:gd name="T0" fmla="*/ 52 w 131"/>
                <a:gd name="T1" fmla="*/ 60 h 129"/>
                <a:gd name="T2" fmla="*/ 70 w 131"/>
                <a:gd name="T3" fmla="*/ 60 h 129"/>
                <a:gd name="T4" fmla="*/ 76 w 131"/>
                <a:gd name="T5" fmla="*/ 59 h 129"/>
                <a:gd name="T6" fmla="*/ 81 w 131"/>
                <a:gd name="T7" fmla="*/ 55 h 129"/>
                <a:gd name="T8" fmla="*/ 84 w 131"/>
                <a:gd name="T9" fmla="*/ 48 h 129"/>
                <a:gd name="T10" fmla="*/ 81 w 131"/>
                <a:gd name="T11" fmla="*/ 42 h 129"/>
                <a:gd name="T12" fmla="*/ 77 w 131"/>
                <a:gd name="T13" fmla="*/ 38 h 129"/>
                <a:gd name="T14" fmla="*/ 71 w 131"/>
                <a:gd name="T15" fmla="*/ 37 h 129"/>
                <a:gd name="T16" fmla="*/ 52 w 131"/>
                <a:gd name="T17" fmla="*/ 37 h 129"/>
                <a:gd name="T18" fmla="*/ 69 w 131"/>
                <a:gd name="T19" fmla="*/ 28 h 129"/>
                <a:gd name="T20" fmla="*/ 89 w 131"/>
                <a:gd name="T21" fmla="*/ 33 h 129"/>
                <a:gd name="T22" fmla="*/ 95 w 131"/>
                <a:gd name="T23" fmla="*/ 49 h 129"/>
                <a:gd name="T24" fmla="*/ 90 w 131"/>
                <a:gd name="T25" fmla="*/ 63 h 129"/>
                <a:gd name="T26" fmla="*/ 76 w 131"/>
                <a:gd name="T27" fmla="*/ 69 h 129"/>
                <a:gd name="T28" fmla="*/ 85 w 131"/>
                <a:gd name="T29" fmla="*/ 101 h 129"/>
                <a:gd name="T30" fmla="*/ 52 w 131"/>
                <a:gd name="T31" fmla="*/ 69 h 129"/>
                <a:gd name="T32" fmla="*/ 41 w 131"/>
                <a:gd name="T33" fmla="*/ 101 h 129"/>
                <a:gd name="T34" fmla="*/ 66 w 131"/>
                <a:gd name="T35" fmla="*/ 10 h 129"/>
                <a:gd name="T36" fmla="*/ 34 w 131"/>
                <a:gd name="T37" fmla="*/ 20 h 129"/>
                <a:gd name="T38" fmla="*/ 15 w 131"/>
                <a:gd name="T39" fmla="*/ 47 h 129"/>
                <a:gd name="T40" fmla="*/ 15 w 131"/>
                <a:gd name="T41" fmla="*/ 81 h 129"/>
                <a:gd name="T42" fmla="*/ 34 w 131"/>
                <a:gd name="T43" fmla="*/ 108 h 129"/>
                <a:gd name="T44" fmla="*/ 66 w 131"/>
                <a:gd name="T45" fmla="*/ 119 h 129"/>
                <a:gd name="T46" fmla="*/ 96 w 131"/>
                <a:gd name="T47" fmla="*/ 108 h 129"/>
                <a:gd name="T48" fmla="*/ 115 w 131"/>
                <a:gd name="T49" fmla="*/ 81 h 129"/>
                <a:gd name="T50" fmla="*/ 115 w 131"/>
                <a:gd name="T51" fmla="*/ 47 h 129"/>
                <a:gd name="T52" fmla="*/ 96 w 131"/>
                <a:gd name="T53" fmla="*/ 20 h 129"/>
                <a:gd name="T54" fmla="*/ 66 w 131"/>
                <a:gd name="T55" fmla="*/ 10 h 129"/>
                <a:gd name="T56" fmla="*/ 86 w 131"/>
                <a:gd name="T57" fmla="*/ 3 h 129"/>
                <a:gd name="T58" fmla="*/ 118 w 131"/>
                <a:gd name="T59" fmla="*/ 25 h 129"/>
                <a:gd name="T60" fmla="*/ 131 w 131"/>
                <a:gd name="T61" fmla="*/ 64 h 129"/>
                <a:gd name="T62" fmla="*/ 118 w 131"/>
                <a:gd name="T63" fmla="*/ 103 h 129"/>
                <a:gd name="T64" fmla="*/ 86 w 131"/>
                <a:gd name="T65" fmla="*/ 126 h 129"/>
                <a:gd name="T66" fmla="*/ 45 w 131"/>
                <a:gd name="T67" fmla="*/ 126 h 129"/>
                <a:gd name="T68" fmla="*/ 13 w 131"/>
                <a:gd name="T69" fmla="*/ 103 h 129"/>
                <a:gd name="T70" fmla="*/ 0 w 131"/>
                <a:gd name="T71" fmla="*/ 64 h 129"/>
                <a:gd name="T72" fmla="*/ 13 w 131"/>
                <a:gd name="T73" fmla="*/ 25 h 129"/>
                <a:gd name="T74" fmla="*/ 45 w 131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70" y="60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80" y="58"/>
                  </a:lnTo>
                  <a:lnTo>
                    <a:pt x="81" y="55"/>
                  </a:lnTo>
                  <a:lnTo>
                    <a:pt x="82" y="51"/>
                  </a:lnTo>
                  <a:lnTo>
                    <a:pt x="84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80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4" y="66"/>
                  </a:lnTo>
                  <a:lnTo>
                    <a:pt x="76" y="69"/>
                  </a:lnTo>
                  <a:lnTo>
                    <a:pt x="97" y="101"/>
                  </a:lnTo>
                  <a:lnTo>
                    <a:pt x="85" y="101"/>
                  </a:lnTo>
                  <a:lnTo>
                    <a:pt x="65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6" y="10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5" y="47"/>
                  </a:lnTo>
                  <a:lnTo>
                    <a:pt x="13" y="64"/>
                  </a:lnTo>
                  <a:lnTo>
                    <a:pt x="15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9" y="115"/>
                  </a:lnTo>
                  <a:lnTo>
                    <a:pt x="66" y="119"/>
                  </a:lnTo>
                  <a:lnTo>
                    <a:pt x="82" y="115"/>
                  </a:lnTo>
                  <a:lnTo>
                    <a:pt x="96" y="108"/>
                  </a:lnTo>
                  <a:lnTo>
                    <a:pt x="107" y="96"/>
                  </a:lnTo>
                  <a:lnTo>
                    <a:pt x="115" y="81"/>
                  </a:lnTo>
                  <a:lnTo>
                    <a:pt x="117" y="64"/>
                  </a:lnTo>
                  <a:lnTo>
                    <a:pt x="115" y="47"/>
                  </a:lnTo>
                  <a:lnTo>
                    <a:pt x="107" y="33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0"/>
                  </a:lnTo>
                  <a:close/>
                  <a:moveTo>
                    <a:pt x="66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8" y="25"/>
                  </a:lnTo>
                  <a:lnTo>
                    <a:pt x="127" y="44"/>
                  </a:lnTo>
                  <a:lnTo>
                    <a:pt x="131" y="64"/>
                  </a:lnTo>
                  <a:lnTo>
                    <a:pt x="127" y="85"/>
                  </a:lnTo>
                  <a:lnTo>
                    <a:pt x="118" y="103"/>
                  </a:lnTo>
                  <a:lnTo>
                    <a:pt x="103" y="116"/>
                  </a:lnTo>
                  <a:lnTo>
                    <a:pt x="86" y="126"/>
                  </a:lnTo>
                  <a:lnTo>
                    <a:pt x="66" y="129"/>
                  </a:lnTo>
                  <a:lnTo>
                    <a:pt x="45" y="126"/>
                  </a:lnTo>
                  <a:lnTo>
                    <a:pt x="28" y="116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5"/>
                  </a:lnTo>
                  <a:lnTo>
                    <a:pt x="28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8"/>
            <p:cNvSpPr>
              <a:spLocks noChangeShapeType="1"/>
            </p:cNvSpPr>
            <p:nvPr userDrawn="1"/>
          </p:nvSpPr>
          <p:spPr bwMode="auto">
            <a:xfrm>
              <a:off x="7548563" y="5530850"/>
              <a:ext cx="105251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2417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27248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7375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32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59675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807186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rgbClr val="262626"/>
          </a:solidFill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819354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arket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00517E">
                    <a:alpha val="65000"/>
                  </a:srgbClr>
                </a:gs>
                <a:gs pos="100000">
                  <a:srgbClr val="04304B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0074B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10128" y="4941552"/>
              <a:ext cx="2514600" cy="169277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 algn="ctr" defTabSz="274313" eaLnBrk="0" hangingPunct="0">
                <a:defRPr/>
              </a:pPr>
              <a:r>
                <a:rPr lang="en-US" sz="500" kern="300" spc="50">
                  <a:solidFill>
                    <a:srgbClr val="08649C"/>
                  </a:solidFill>
                  <a:ea typeface="Calibri" charset="0"/>
                  <a:cs typeface="Arial" panose="020B0604020202020204" pitchFamily="34" charset="0"/>
                </a:rPr>
                <a:t>Copyright © SAS Institute Inc. All rights reserved.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427835" y="4765184"/>
              <a:ext cx="526892" cy="220528"/>
              <a:chOff x="6145213" y="4384676"/>
              <a:chExt cx="1582738" cy="649287"/>
            </a:xfrm>
            <a:solidFill>
              <a:schemeClr val="bg1"/>
            </a:solidFill>
          </p:grpSpPr>
          <p:sp>
            <p:nvSpPr>
              <p:cNvPr id="7" name="Freeform 6"/>
              <p:cNvSpPr>
                <a:spLocks/>
              </p:cNvSpPr>
              <p:nvPr userDrawn="1"/>
            </p:nvSpPr>
            <p:spPr bwMode="auto">
              <a:xfrm>
                <a:off x="6640513" y="4454526"/>
                <a:ext cx="341313" cy="449263"/>
              </a:xfrm>
              <a:custGeom>
                <a:avLst/>
                <a:gdLst>
                  <a:gd name="T0" fmla="*/ 485 w 859"/>
                  <a:gd name="T1" fmla="*/ 5 h 1132"/>
                  <a:gd name="T2" fmla="*/ 603 w 859"/>
                  <a:gd name="T3" fmla="*/ 31 h 1132"/>
                  <a:gd name="T4" fmla="*/ 699 w 859"/>
                  <a:gd name="T5" fmla="*/ 82 h 1132"/>
                  <a:gd name="T6" fmla="*/ 771 w 859"/>
                  <a:gd name="T7" fmla="*/ 167 h 1132"/>
                  <a:gd name="T8" fmla="*/ 810 w 859"/>
                  <a:gd name="T9" fmla="*/ 290 h 1132"/>
                  <a:gd name="T10" fmla="*/ 642 w 859"/>
                  <a:gd name="T11" fmla="*/ 307 h 1132"/>
                  <a:gd name="T12" fmla="*/ 606 w 859"/>
                  <a:gd name="T13" fmla="*/ 231 h 1132"/>
                  <a:gd name="T14" fmla="*/ 544 w 859"/>
                  <a:gd name="T15" fmla="*/ 184 h 1132"/>
                  <a:gd name="T16" fmla="*/ 467 w 859"/>
                  <a:gd name="T17" fmla="*/ 162 h 1132"/>
                  <a:gd name="T18" fmla="*/ 385 w 859"/>
                  <a:gd name="T19" fmla="*/ 158 h 1132"/>
                  <a:gd name="T20" fmla="*/ 304 w 859"/>
                  <a:gd name="T21" fmla="*/ 172 h 1132"/>
                  <a:gd name="T22" fmla="*/ 236 w 859"/>
                  <a:gd name="T23" fmla="*/ 207 h 1132"/>
                  <a:gd name="T24" fmla="*/ 200 w 859"/>
                  <a:gd name="T25" fmla="*/ 268 h 1132"/>
                  <a:gd name="T26" fmla="*/ 207 w 859"/>
                  <a:gd name="T27" fmla="*/ 344 h 1132"/>
                  <a:gd name="T28" fmla="*/ 256 w 859"/>
                  <a:gd name="T29" fmla="*/ 397 h 1132"/>
                  <a:gd name="T30" fmla="*/ 334 w 859"/>
                  <a:gd name="T31" fmla="*/ 434 h 1132"/>
                  <a:gd name="T32" fmla="*/ 428 w 859"/>
                  <a:gd name="T33" fmla="*/ 460 h 1132"/>
                  <a:gd name="T34" fmla="*/ 528 w 859"/>
                  <a:gd name="T35" fmla="*/ 484 h 1132"/>
                  <a:gd name="T36" fmla="*/ 634 w 859"/>
                  <a:gd name="T37" fmla="*/ 513 h 1132"/>
                  <a:gd name="T38" fmla="*/ 728 w 859"/>
                  <a:gd name="T39" fmla="*/ 556 h 1132"/>
                  <a:gd name="T40" fmla="*/ 804 w 859"/>
                  <a:gd name="T41" fmla="*/ 620 h 1132"/>
                  <a:gd name="T42" fmla="*/ 850 w 859"/>
                  <a:gd name="T43" fmla="*/ 711 h 1132"/>
                  <a:gd name="T44" fmla="*/ 857 w 859"/>
                  <a:gd name="T45" fmla="*/ 838 h 1132"/>
                  <a:gd name="T46" fmla="*/ 821 w 859"/>
                  <a:gd name="T47" fmla="*/ 954 h 1132"/>
                  <a:gd name="T48" fmla="*/ 750 w 859"/>
                  <a:gd name="T49" fmla="*/ 1037 h 1132"/>
                  <a:gd name="T50" fmla="*/ 655 w 859"/>
                  <a:gd name="T51" fmla="*/ 1093 h 1132"/>
                  <a:gd name="T52" fmla="*/ 545 w 859"/>
                  <a:gd name="T53" fmla="*/ 1124 h 1132"/>
                  <a:gd name="T54" fmla="*/ 428 w 859"/>
                  <a:gd name="T55" fmla="*/ 1132 h 1132"/>
                  <a:gd name="T56" fmla="*/ 297 w 859"/>
                  <a:gd name="T57" fmla="*/ 1120 h 1132"/>
                  <a:gd name="T58" fmla="*/ 182 w 859"/>
                  <a:gd name="T59" fmla="*/ 1081 h 1132"/>
                  <a:gd name="T60" fmla="*/ 89 w 859"/>
                  <a:gd name="T61" fmla="*/ 1012 h 1132"/>
                  <a:gd name="T62" fmla="*/ 26 w 859"/>
                  <a:gd name="T63" fmla="*/ 908 h 1132"/>
                  <a:gd name="T64" fmla="*/ 0 w 859"/>
                  <a:gd name="T65" fmla="*/ 767 h 1132"/>
                  <a:gd name="T66" fmla="*/ 178 w 859"/>
                  <a:gd name="T67" fmla="*/ 838 h 1132"/>
                  <a:gd name="T68" fmla="*/ 229 w 859"/>
                  <a:gd name="T69" fmla="*/ 913 h 1132"/>
                  <a:gd name="T70" fmla="*/ 308 w 859"/>
                  <a:gd name="T71" fmla="*/ 957 h 1132"/>
                  <a:gd name="T72" fmla="*/ 404 w 859"/>
                  <a:gd name="T73" fmla="*/ 974 h 1132"/>
                  <a:gd name="T74" fmla="*/ 488 w 859"/>
                  <a:gd name="T75" fmla="*/ 974 h 1132"/>
                  <a:gd name="T76" fmla="*/ 564 w 859"/>
                  <a:gd name="T77" fmla="*/ 960 h 1132"/>
                  <a:gd name="T78" fmla="*/ 630 w 859"/>
                  <a:gd name="T79" fmla="*/ 927 h 1132"/>
                  <a:gd name="T80" fmla="*/ 674 w 859"/>
                  <a:gd name="T81" fmla="*/ 871 h 1132"/>
                  <a:gd name="T82" fmla="*/ 681 w 859"/>
                  <a:gd name="T83" fmla="*/ 787 h 1132"/>
                  <a:gd name="T84" fmla="*/ 647 w 859"/>
                  <a:gd name="T85" fmla="*/ 722 h 1132"/>
                  <a:gd name="T86" fmla="*/ 580 w 859"/>
                  <a:gd name="T87" fmla="*/ 677 h 1132"/>
                  <a:gd name="T88" fmla="*/ 490 w 859"/>
                  <a:gd name="T89" fmla="*/ 647 h 1132"/>
                  <a:gd name="T90" fmla="*/ 387 w 859"/>
                  <a:gd name="T91" fmla="*/ 622 h 1132"/>
                  <a:gd name="T92" fmla="*/ 281 w 859"/>
                  <a:gd name="T93" fmla="*/ 595 h 1132"/>
                  <a:gd name="T94" fmla="*/ 183 w 859"/>
                  <a:gd name="T95" fmla="*/ 558 h 1132"/>
                  <a:gd name="T96" fmla="*/ 99 w 859"/>
                  <a:gd name="T97" fmla="*/ 504 h 1132"/>
                  <a:gd name="T98" fmla="*/ 42 w 859"/>
                  <a:gd name="T99" fmla="*/ 423 h 1132"/>
                  <a:gd name="T100" fmla="*/ 21 w 859"/>
                  <a:gd name="T101" fmla="*/ 308 h 1132"/>
                  <a:gd name="T102" fmla="*/ 43 w 859"/>
                  <a:gd name="T103" fmla="*/ 193 h 1132"/>
                  <a:gd name="T104" fmla="*/ 103 w 859"/>
                  <a:gd name="T105" fmla="*/ 107 h 1132"/>
                  <a:gd name="T106" fmla="*/ 190 w 859"/>
                  <a:gd name="T107" fmla="*/ 46 h 1132"/>
                  <a:gd name="T108" fmla="*/ 292 w 859"/>
                  <a:gd name="T109" fmla="*/ 12 h 1132"/>
                  <a:gd name="T110" fmla="*/ 399 w 859"/>
                  <a:gd name="T111" fmla="*/ 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59" h="1132">
                    <a:moveTo>
                      <a:pt x="399" y="0"/>
                    </a:moveTo>
                    <a:lnTo>
                      <a:pt x="443" y="2"/>
                    </a:lnTo>
                    <a:lnTo>
                      <a:pt x="485" y="5"/>
                    </a:lnTo>
                    <a:lnTo>
                      <a:pt x="527" y="11"/>
                    </a:lnTo>
                    <a:lnTo>
                      <a:pt x="566" y="20"/>
                    </a:lnTo>
                    <a:lnTo>
                      <a:pt x="603" y="31"/>
                    </a:lnTo>
                    <a:lnTo>
                      <a:pt x="637" y="44"/>
                    </a:lnTo>
                    <a:lnTo>
                      <a:pt x="670" y="62"/>
                    </a:lnTo>
                    <a:lnTo>
                      <a:pt x="699" y="82"/>
                    </a:lnTo>
                    <a:lnTo>
                      <a:pt x="726" y="107"/>
                    </a:lnTo>
                    <a:lnTo>
                      <a:pt x="750" y="134"/>
                    </a:lnTo>
                    <a:lnTo>
                      <a:pt x="771" y="167"/>
                    </a:lnTo>
                    <a:lnTo>
                      <a:pt x="787" y="203"/>
                    </a:lnTo>
                    <a:lnTo>
                      <a:pt x="800" y="244"/>
                    </a:lnTo>
                    <a:lnTo>
                      <a:pt x="810" y="290"/>
                    </a:lnTo>
                    <a:lnTo>
                      <a:pt x="815" y="339"/>
                    </a:lnTo>
                    <a:lnTo>
                      <a:pt x="648" y="339"/>
                    </a:lnTo>
                    <a:lnTo>
                      <a:pt x="642" y="307"/>
                    </a:lnTo>
                    <a:lnTo>
                      <a:pt x="634" y="278"/>
                    </a:lnTo>
                    <a:lnTo>
                      <a:pt x="621" y="254"/>
                    </a:lnTo>
                    <a:lnTo>
                      <a:pt x="606" y="231"/>
                    </a:lnTo>
                    <a:lnTo>
                      <a:pt x="587" y="213"/>
                    </a:lnTo>
                    <a:lnTo>
                      <a:pt x="567" y="197"/>
                    </a:lnTo>
                    <a:lnTo>
                      <a:pt x="544" y="184"/>
                    </a:lnTo>
                    <a:lnTo>
                      <a:pt x="519" y="174"/>
                    </a:lnTo>
                    <a:lnTo>
                      <a:pt x="494" y="167"/>
                    </a:lnTo>
                    <a:lnTo>
                      <a:pt x="467" y="162"/>
                    </a:lnTo>
                    <a:lnTo>
                      <a:pt x="440" y="158"/>
                    </a:lnTo>
                    <a:lnTo>
                      <a:pt x="412" y="157"/>
                    </a:lnTo>
                    <a:lnTo>
                      <a:pt x="385" y="158"/>
                    </a:lnTo>
                    <a:lnTo>
                      <a:pt x="358" y="161"/>
                    </a:lnTo>
                    <a:lnTo>
                      <a:pt x="330" y="166"/>
                    </a:lnTo>
                    <a:lnTo>
                      <a:pt x="304" y="172"/>
                    </a:lnTo>
                    <a:lnTo>
                      <a:pt x="279" y="180"/>
                    </a:lnTo>
                    <a:lnTo>
                      <a:pt x="257" y="192"/>
                    </a:lnTo>
                    <a:lnTo>
                      <a:pt x="236" y="207"/>
                    </a:lnTo>
                    <a:lnTo>
                      <a:pt x="221" y="224"/>
                    </a:lnTo>
                    <a:lnTo>
                      <a:pt x="208" y="244"/>
                    </a:lnTo>
                    <a:lnTo>
                      <a:pt x="200" y="268"/>
                    </a:lnTo>
                    <a:lnTo>
                      <a:pt x="198" y="296"/>
                    </a:lnTo>
                    <a:lnTo>
                      <a:pt x="200" y="321"/>
                    </a:lnTo>
                    <a:lnTo>
                      <a:pt x="207" y="344"/>
                    </a:lnTo>
                    <a:lnTo>
                      <a:pt x="219" y="365"/>
                    </a:lnTo>
                    <a:lnTo>
                      <a:pt x="236" y="382"/>
                    </a:lnTo>
                    <a:lnTo>
                      <a:pt x="256" y="397"/>
                    </a:lnTo>
                    <a:lnTo>
                      <a:pt x="279" y="411"/>
                    </a:lnTo>
                    <a:lnTo>
                      <a:pt x="304" y="423"/>
                    </a:lnTo>
                    <a:lnTo>
                      <a:pt x="334" y="434"/>
                    </a:lnTo>
                    <a:lnTo>
                      <a:pt x="363" y="443"/>
                    </a:lnTo>
                    <a:lnTo>
                      <a:pt x="395" y="452"/>
                    </a:lnTo>
                    <a:lnTo>
                      <a:pt x="428" y="460"/>
                    </a:lnTo>
                    <a:lnTo>
                      <a:pt x="461" y="467"/>
                    </a:lnTo>
                    <a:lnTo>
                      <a:pt x="495" y="476"/>
                    </a:lnTo>
                    <a:lnTo>
                      <a:pt x="528" y="484"/>
                    </a:lnTo>
                    <a:lnTo>
                      <a:pt x="564" y="493"/>
                    </a:lnTo>
                    <a:lnTo>
                      <a:pt x="600" y="502"/>
                    </a:lnTo>
                    <a:lnTo>
                      <a:pt x="634" y="513"/>
                    </a:lnTo>
                    <a:lnTo>
                      <a:pt x="666" y="527"/>
                    </a:lnTo>
                    <a:lnTo>
                      <a:pt x="698" y="540"/>
                    </a:lnTo>
                    <a:lnTo>
                      <a:pt x="728" y="556"/>
                    </a:lnTo>
                    <a:lnTo>
                      <a:pt x="756" y="575"/>
                    </a:lnTo>
                    <a:lnTo>
                      <a:pt x="782" y="595"/>
                    </a:lnTo>
                    <a:lnTo>
                      <a:pt x="804" y="620"/>
                    </a:lnTo>
                    <a:lnTo>
                      <a:pt x="823" y="646"/>
                    </a:lnTo>
                    <a:lnTo>
                      <a:pt x="838" y="676"/>
                    </a:lnTo>
                    <a:lnTo>
                      <a:pt x="850" y="711"/>
                    </a:lnTo>
                    <a:lnTo>
                      <a:pt x="857" y="750"/>
                    </a:lnTo>
                    <a:lnTo>
                      <a:pt x="859" y="792"/>
                    </a:lnTo>
                    <a:lnTo>
                      <a:pt x="857" y="838"/>
                    </a:lnTo>
                    <a:lnTo>
                      <a:pt x="849" y="880"/>
                    </a:lnTo>
                    <a:lnTo>
                      <a:pt x="838" y="919"/>
                    </a:lnTo>
                    <a:lnTo>
                      <a:pt x="821" y="954"/>
                    </a:lnTo>
                    <a:lnTo>
                      <a:pt x="801" y="985"/>
                    </a:lnTo>
                    <a:lnTo>
                      <a:pt x="777" y="1013"/>
                    </a:lnTo>
                    <a:lnTo>
                      <a:pt x="750" y="1037"/>
                    </a:lnTo>
                    <a:lnTo>
                      <a:pt x="721" y="1059"/>
                    </a:lnTo>
                    <a:lnTo>
                      <a:pt x="689" y="1077"/>
                    </a:lnTo>
                    <a:lnTo>
                      <a:pt x="655" y="1093"/>
                    </a:lnTo>
                    <a:lnTo>
                      <a:pt x="619" y="1106"/>
                    </a:lnTo>
                    <a:lnTo>
                      <a:pt x="583" y="1116"/>
                    </a:lnTo>
                    <a:lnTo>
                      <a:pt x="545" y="1124"/>
                    </a:lnTo>
                    <a:lnTo>
                      <a:pt x="506" y="1129"/>
                    </a:lnTo>
                    <a:lnTo>
                      <a:pt x="467" y="1132"/>
                    </a:lnTo>
                    <a:lnTo>
                      <a:pt x="428" y="1132"/>
                    </a:lnTo>
                    <a:lnTo>
                      <a:pt x="383" y="1131"/>
                    </a:lnTo>
                    <a:lnTo>
                      <a:pt x="340" y="1128"/>
                    </a:lnTo>
                    <a:lnTo>
                      <a:pt x="297" y="1120"/>
                    </a:lnTo>
                    <a:lnTo>
                      <a:pt x="257" y="1111"/>
                    </a:lnTo>
                    <a:lnTo>
                      <a:pt x="218" y="1097"/>
                    </a:lnTo>
                    <a:lnTo>
                      <a:pt x="182" y="1081"/>
                    </a:lnTo>
                    <a:lnTo>
                      <a:pt x="148" y="1061"/>
                    </a:lnTo>
                    <a:lnTo>
                      <a:pt x="117" y="1038"/>
                    </a:lnTo>
                    <a:lnTo>
                      <a:pt x="89" y="1012"/>
                    </a:lnTo>
                    <a:lnTo>
                      <a:pt x="65" y="980"/>
                    </a:lnTo>
                    <a:lnTo>
                      <a:pt x="43" y="947"/>
                    </a:lnTo>
                    <a:lnTo>
                      <a:pt x="26" y="908"/>
                    </a:lnTo>
                    <a:lnTo>
                      <a:pt x="13" y="865"/>
                    </a:lnTo>
                    <a:lnTo>
                      <a:pt x="4" y="819"/>
                    </a:lnTo>
                    <a:lnTo>
                      <a:pt x="0" y="767"/>
                    </a:lnTo>
                    <a:lnTo>
                      <a:pt x="166" y="767"/>
                    </a:lnTo>
                    <a:lnTo>
                      <a:pt x="170" y="804"/>
                    </a:lnTo>
                    <a:lnTo>
                      <a:pt x="178" y="838"/>
                    </a:lnTo>
                    <a:lnTo>
                      <a:pt x="191" y="867"/>
                    </a:lnTo>
                    <a:lnTo>
                      <a:pt x="208" y="891"/>
                    </a:lnTo>
                    <a:lnTo>
                      <a:pt x="229" y="913"/>
                    </a:lnTo>
                    <a:lnTo>
                      <a:pt x="253" y="931"/>
                    </a:lnTo>
                    <a:lnTo>
                      <a:pt x="279" y="945"/>
                    </a:lnTo>
                    <a:lnTo>
                      <a:pt x="308" y="957"/>
                    </a:lnTo>
                    <a:lnTo>
                      <a:pt x="338" y="966"/>
                    </a:lnTo>
                    <a:lnTo>
                      <a:pt x="371" y="972"/>
                    </a:lnTo>
                    <a:lnTo>
                      <a:pt x="404" y="974"/>
                    </a:lnTo>
                    <a:lnTo>
                      <a:pt x="438" y="976"/>
                    </a:lnTo>
                    <a:lnTo>
                      <a:pt x="462" y="976"/>
                    </a:lnTo>
                    <a:lnTo>
                      <a:pt x="488" y="974"/>
                    </a:lnTo>
                    <a:lnTo>
                      <a:pt x="513" y="971"/>
                    </a:lnTo>
                    <a:lnTo>
                      <a:pt x="539" y="966"/>
                    </a:lnTo>
                    <a:lnTo>
                      <a:pt x="564" y="960"/>
                    </a:lnTo>
                    <a:lnTo>
                      <a:pt x="589" y="951"/>
                    </a:lnTo>
                    <a:lnTo>
                      <a:pt x="610" y="941"/>
                    </a:lnTo>
                    <a:lnTo>
                      <a:pt x="630" y="927"/>
                    </a:lnTo>
                    <a:lnTo>
                      <a:pt x="648" y="912"/>
                    </a:lnTo>
                    <a:lnTo>
                      <a:pt x="663" y="892"/>
                    </a:lnTo>
                    <a:lnTo>
                      <a:pt x="674" y="871"/>
                    </a:lnTo>
                    <a:lnTo>
                      <a:pt x="681" y="844"/>
                    </a:lnTo>
                    <a:lnTo>
                      <a:pt x="683" y="815"/>
                    </a:lnTo>
                    <a:lnTo>
                      <a:pt x="681" y="787"/>
                    </a:lnTo>
                    <a:lnTo>
                      <a:pt x="674" y="762"/>
                    </a:lnTo>
                    <a:lnTo>
                      <a:pt x="661" y="740"/>
                    </a:lnTo>
                    <a:lnTo>
                      <a:pt x="647" y="722"/>
                    </a:lnTo>
                    <a:lnTo>
                      <a:pt x="627" y="705"/>
                    </a:lnTo>
                    <a:lnTo>
                      <a:pt x="606" y="691"/>
                    </a:lnTo>
                    <a:lnTo>
                      <a:pt x="580" y="677"/>
                    </a:lnTo>
                    <a:lnTo>
                      <a:pt x="552" y="667"/>
                    </a:lnTo>
                    <a:lnTo>
                      <a:pt x="522" y="656"/>
                    </a:lnTo>
                    <a:lnTo>
                      <a:pt x="490" y="647"/>
                    </a:lnTo>
                    <a:lnTo>
                      <a:pt x="457" y="639"/>
                    </a:lnTo>
                    <a:lnTo>
                      <a:pt x="422" y="630"/>
                    </a:lnTo>
                    <a:lnTo>
                      <a:pt x="387" y="622"/>
                    </a:lnTo>
                    <a:lnTo>
                      <a:pt x="352" y="613"/>
                    </a:lnTo>
                    <a:lnTo>
                      <a:pt x="317" y="605"/>
                    </a:lnTo>
                    <a:lnTo>
                      <a:pt x="281" y="595"/>
                    </a:lnTo>
                    <a:lnTo>
                      <a:pt x="247" y="585"/>
                    </a:lnTo>
                    <a:lnTo>
                      <a:pt x="215" y="572"/>
                    </a:lnTo>
                    <a:lnTo>
                      <a:pt x="183" y="558"/>
                    </a:lnTo>
                    <a:lnTo>
                      <a:pt x="153" y="542"/>
                    </a:lnTo>
                    <a:lnTo>
                      <a:pt x="125" y="524"/>
                    </a:lnTo>
                    <a:lnTo>
                      <a:pt x="99" y="504"/>
                    </a:lnTo>
                    <a:lnTo>
                      <a:pt x="77" y="480"/>
                    </a:lnTo>
                    <a:lnTo>
                      <a:pt x="58" y="453"/>
                    </a:lnTo>
                    <a:lnTo>
                      <a:pt x="42" y="423"/>
                    </a:lnTo>
                    <a:lnTo>
                      <a:pt x="31" y="389"/>
                    </a:lnTo>
                    <a:lnTo>
                      <a:pt x="24" y="350"/>
                    </a:lnTo>
                    <a:lnTo>
                      <a:pt x="21" y="308"/>
                    </a:lnTo>
                    <a:lnTo>
                      <a:pt x="24" y="267"/>
                    </a:lnTo>
                    <a:lnTo>
                      <a:pt x="31" y="228"/>
                    </a:lnTo>
                    <a:lnTo>
                      <a:pt x="43" y="193"/>
                    </a:lnTo>
                    <a:lnTo>
                      <a:pt x="60" y="161"/>
                    </a:lnTo>
                    <a:lnTo>
                      <a:pt x="80" y="132"/>
                    </a:lnTo>
                    <a:lnTo>
                      <a:pt x="103" y="107"/>
                    </a:lnTo>
                    <a:lnTo>
                      <a:pt x="130" y="84"/>
                    </a:lnTo>
                    <a:lnTo>
                      <a:pt x="159" y="63"/>
                    </a:lnTo>
                    <a:lnTo>
                      <a:pt x="190" y="46"/>
                    </a:lnTo>
                    <a:lnTo>
                      <a:pt x="223" y="32"/>
                    </a:lnTo>
                    <a:lnTo>
                      <a:pt x="257" y="21"/>
                    </a:lnTo>
                    <a:lnTo>
                      <a:pt x="292" y="12"/>
                    </a:lnTo>
                    <a:lnTo>
                      <a:pt x="327" y="6"/>
                    </a:lnTo>
                    <a:lnTo>
                      <a:pt x="364" y="2"/>
                    </a:lnTo>
                    <a:lnTo>
                      <a:pt x="3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 userDrawn="1"/>
            </p:nvSpPr>
            <p:spPr bwMode="auto">
              <a:xfrm>
                <a:off x="6994526" y="4454526"/>
                <a:ext cx="377825" cy="449263"/>
              </a:xfrm>
              <a:custGeom>
                <a:avLst/>
                <a:gdLst>
                  <a:gd name="T0" fmla="*/ 629 w 951"/>
                  <a:gd name="T1" fmla="*/ 576 h 1132"/>
                  <a:gd name="T2" fmla="*/ 530 w 951"/>
                  <a:gd name="T3" fmla="*/ 600 h 1132"/>
                  <a:gd name="T4" fmla="*/ 417 w 951"/>
                  <a:gd name="T5" fmla="*/ 616 h 1132"/>
                  <a:gd name="T6" fmla="*/ 322 w 951"/>
                  <a:gd name="T7" fmla="*/ 636 h 1132"/>
                  <a:gd name="T8" fmla="*/ 247 w 951"/>
                  <a:gd name="T9" fmla="*/ 670 h 1132"/>
                  <a:gd name="T10" fmla="*/ 196 w 951"/>
                  <a:gd name="T11" fmla="*/ 728 h 1132"/>
                  <a:gd name="T12" fmla="*/ 176 w 951"/>
                  <a:gd name="T13" fmla="*/ 817 h 1132"/>
                  <a:gd name="T14" fmla="*/ 194 w 951"/>
                  <a:gd name="T15" fmla="*/ 897 h 1132"/>
                  <a:gd name="T16" fmla="*/ 245 w 951"/>
                  <a:gd name="T17" fmla="*/ 947 h 1132"/>
                  <a:gd name="T18" fmla="*/ 317 w 951"/>
                  <a:gd name="T19" fmla="*/ 972 h 1132"/>
                  <a:gd name="T20" fmla="*/ 417 w 951"/>
                  <a:gd name="T21" fmla="*/ 974 h 1132"/>
                  <a:gd name="T22" fmla="*/ 528 w 951"/>
                  <a:gd name="T23" fmla="*/ 944 h 1132"/>
                  <a:gd name="T24" fmla="*/ 609 w 951"/>
                  <a:gd name="T25" fmla="*/ 890 h 1132"/>
                  <a:gd name="T26" fmla="*/ 658 w 951"/>
                  <a:gd name="T27" fmla="*/ 822 h 1132"/>
                  <a:gd name="T28" fmla="*/ 679 w 951"/>
                  <a:gd name="T29" fmla="*/ 753 h 1132"/>
                  <a:gd name="T30" fmla="*/ 468 w 951"/>
                  <a:gd name="T31" fmla="*/ 0 h 1132"/>
                  <a:gd name="T32" fmla="*/ 570 w 951"/>
                  <a:gd name="T33" fmla="*/ 6 h 1132"/>
                  <a:gd name="T34" fmla="*/ 668 w 951"/>
                  <a:gd name="T35" fmla="*/ 28 h 1132"/>
                  <a:gd name="T36" fmla="*/ 752 w 951"/>
                  <a:gd name="T37" fmla="*/ 72 h 1132"/>
                  <a:gd name="T38" fmla="*/ 814 w 951"/>
                  <a:gd name="T39" fmla="*/ 145 h 1132"/>
                  <a:gd name="T40" fmla="*/ 845 w 951"/>
                  <a:gd name="T41" fmla="*/ 253 h 1132"/>
                  <a:gd name="T42" fmla="*/ 848 w 951"/>
                  <a:gd name="T43" fmla="*/ 884 h 1132"/>
                  <a:gd name="T44" fmla="*/ 854 w 951"/>
                  <a:gd name="T45" fmla="*/ 947 h 1132"/>
                  <a:gd name="T46" fmla="*/ 883 w 951"/>
                  <a:gd name="T47" fmla="*/ 974 h 1132"/>
                  <a:gd name="T48" fmla="*/ 932 w 951"/>
                  <a:gd name="T49" fmla="*/ 972 h 1132"/>
                  <a:gd name="T50" fmla="*/ 933 w 951"/>
                  <a:gd name="T51" fmla="*/ 1114 h 1132"/>
                  <a:gd name="T52" fmla="*/ 861 w 951"/>
                  <a:gd name="T53" fmla="*/ 1131 h 1132"/>
                  <a:gd name="T54" fmla="*/ 779 w 951"/>
                  <a:gd name="T55" fmla="*/ 1125 h 1132"/>
                  <a:gd name="T56" fmla="*/ 721 w 951"/>
                  <a:gd name="T57" fmla="*/ 1083 h 1132"/>
                  <a:gd name="T58" fmla="*/ 692 w 951"/>
                  <a:gd name="T59" fmla="*/ 1002 h 1132"/>
                  <a:gd name="T60" fmla="*/ 616 w 951"/>
                  <a:gd name="T61" fmla="*/ 1041 h 1132"/>
                  <a:gd name="T62" fmla="*/ 485 w 951"/>
                  <a:gd name="T63" fmla="*/ 1111 h 1132"/>
                  <a:gd name="T64" fmla="*/ 334 w 951"/>
                  <a:gd name="T65" fmla="*/ 1132 h 1132"/>
                  <a:gd name="T66" fmla="*/ 222 w 951"/>
                  <a:gd name="T67" fmla="*/ 1120 h 1132"/>
                  <a:gd name="T68" fmla="*/ 125 w 951"/>
                  <a:gd name="T69" fmla="*/ 1082 h 1132"/>
                  <a:gd name="T70" fmla="*/ 52 w 951"/>
                  <a:gd name="T71" fmla="*/ 1013 h 1132"/>
                  <a:gd name="T72" fmla="*/ 9 w 951"/>
                  <a:gd name="T73" fmla="*/ 914 h 1132"/>
                  <a:gd name="T74" fmla="*/ 1 w 951"/>
                  <a:gd name="T75" fmla="*/ 784 h 1132"/>
                  <a:gd name="T76" fmla="*/ 33 w 951"/>
                  <a:gd name="T77" fmla="*/ 671 h 1132"/>
                  <a:gd name="T78" fmla="*/ 94 w 951"/>
                  <a:gd name="T79" fmla="*/ 594 h 1132"/>
                  <a:gd name="T80" fmla="*/ 176 w 951"/>
                  <a:gd name="T81" fmla="*/ 545 h 1132"/>
                  <a:gd name="T82" fmla="*/ 273 w 951"/>
                  <a:gd name="T83" fmla="*/ 512 h 1132"/>
                  <a:gd name="T84" fmla="*/ 381 w 951"/>
                  <a:gd name="T85" fmla="*/ 489 h 1132"/>
                  <a:gd name="T86" fmla="*/ 491 w 951"/>
                  <a:gd name="T87" fmla="*/ 472 h 1132"/>
                  <a:gd name="T88" fmla="*/ 582 w 951"/>
                  <a:gd name="T89" fmla="*/ 453 h 1132"/>
                  <a:gd name="T90" fmla="*/ 647 w 951"/>
                  <a:gd name="T91" fmla="*/ 422 h 1132"/>
                  <a:gd name="T92" fmla="*/ 680 w 951"/>
                  <a:gd name="T93" fmla="*/ 365 h 1132"/>
                  <a:gd name="T94" fmla="*/ 675 w 951"/>
                  <a:gd name="T95" fmla="*/ 276 h 1132"/>
                  <a:gd name="T96" fmla="*/ 638 w 951"/>
                  <a:gd name="T97" fmla="*/ 210 h 1132"/>
                  <a:gd name="T98" fmla="*/ 578 w 951"/>
                  <a:gd name="T99" fmla="*/ 175 h 1132"/>
                  <a:gd name="T100" fmla="*/ 506 w 951"/>
                  <a:gd name="T101" fmla="*/ 160 h 1132"/>
                  <a:gd name="T102" fmla="*/ 423 w 951"/>
                  <a:gd name="T103" fmla="*/ 158 h 1132"/>
                  <a:gd name="T104" fmla="*/ 332 w 951"/>
                  <a:gd name="T105" fmla="*/ 175 h 1132"/>
                  <a:gd name="T106" fmla="*/ 261 w 951"/>
                  <a:gd name="T107" fmla="*/ 218 h 1132"/>
                  <a:gd name="T108" fmla="*/ 216 w 951"/>
                  <a:gd name="T109" fmla="*/ 292 h 1132"/>
                  <a:gd name="T110" fmla="*/ 39 w 951"/>
                  <a:gd name="T111" fmla="*/ 362 h 1132"/>
                  <a:gd name="T112" fmla="*/ 66 w 951"/>
                  <a:gd name="T113" fmla="*/ 222 h 1132"/>
                  <a:gd name="T114" fmla="*/ 129 w 951"/>
                  <a:gd name="T115" fmla="*/ 120 h 1132"/>
                  <a:gd name="T116" fmla="*/ 222 w 951"/>
                  <a:gd name="T117" fmla="*/ 51 h 1132"/>
                  <a:gd name="T118" fmla="*/ 338 w 951"/>
                  <a:gd name="T119" fmla="*/ 12 h 1132"/>
                  <a:gd name="T120" fmla="*/ 468 w 951"/>
                  <a:gd name="T121" fmla="*/ 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1" h="1132">
                    <a:moveTo>
                      <a:pt x="681" y="550"/>
                    </a:moveTo>
                    <a:lnTo>
                      <a:pt x="657" y="564"/>
                    </a:lnTo>
                    <a:lnTo>
                      <a:pt x="629" y="576"/>
                    </a:lnTo>
                    <a:lnTo>
                      <a:pt x="599" y="586"/>
                    </a:lnTo>
                    <a:lnTo>
                      <a:pt x="565" y="593"/>
                    </a:lnTo>
                    <a:lnTo>
                      <a:pt x="530" y="600"/>
                    </a:lnTo>
                    <a:lnTo>
                      <a:pt x="493" y="605"/>
                    </a:lnTo>
                    <a:lnTo>
                      <a:pt x="455" y="611"/>
                    </a:lnTo>
                    <a:lnTo>
                      <a:pt x="417" y="616"/>
                    </a:lnTo>
                    <a:lnTo>
                      <a:pt x="379" y="622"/>
                    </a:lnTo>
                    <a:lnTo>
                      <a:pt x="350" y="629"/>
                    </a:lnTo>
                    <a:lnTo>
                      <a:pt x="322" y="636"/>
                    </a:lnTo>
                    <a:lnTo>
                      <a:pt x="295" y="646"/>
                    </a:lnTo>
                    <a:lnTo>
                      <a:pt x="270" y="657"/>
                    </a:lnTo>
                    <a:lnTo>
                      <a:pt x="247" y="670"/>
                    </a:lnTo>
                    <a:lnTo>
                      <a:pt x="227" y="686"/>
                    </a:lnTo>
                    <a:lnTo>
                      <a:pt x="209" y="705"/>
                    </a:lnTo>
                    <a:lnTo>
                      <a:pt x="196" y="728"/>
                    </a:lnTo>
                    <a:lnTo>
                      <a:pt x="185" y="753"/>
                    </a:lnTo>
                    <a:lnTo>
                      <a:pt x="177" y="784"/>
                    </a:lnTo>
                    <a:lnTo>
                      <a:pt x="176" y="817"/>
                    </a:lnTo>
                    <a:lnTo>
                      <a:pt x="177" y="848"/>
                    </a:lnTo>
                    <a:lnTo>
                      <a:pt x="185" y="874"/>
                    </a:lnTo>
                    <a:lnTo>
                      <a:pt x="194" y="897"/>
                    </a:lnTo>
                    <a:lnTo>
                      <a:pt x="209" y="916"/>
                    </a:lnTo>
                    <a:lnTo>
                      <a:pt x="226" y="933"/>
                    </a:lnTo>
                    <a:lnTo>
                      <a:pt x="245" y="947"/>
                    </a:lnTo>
                    <a:lnTo>
                      <a:pt x="267" y="957"/>
                    </a:lnTo>
                    <a:lnTo>
                      <a:pt x="292" y="966"/>
                    </a:lnTo>
                    <a:lnTo>
                      <a:pt x="317" y="972"/>
                    </a:lnTo>
                    <a:lnTo>
                      <a:pt x="344" y="974"/>
                    </a:lnTo>
                    <a:lnTo>
                      <a:pt x="372" y="976"/>
                    </a:lnTo>
                    <a:lnTo>
                      <a:pt x="417" y="974"/>
                    </a:lnTo>
                    <a:lnTo>
                      <a:pt x="458" y="967"/>
                    </a:lnTo>
                    <a:lnTo>
                      <a:pt x="496" y="957"/>
                    </a:lnTo>
                    <a:lnTo>
                      <a:pt x="528" y="944"/>
                    </a:lnTo>
                    <a:lnTo>
                      <a:pt x="559" y="929"/>
                    </a:lnTo>
                    <a:lnTo>
                      <a:pt x="585" y="910"/>
                    </a:lnTo>
                    <a:lnTo>
                      <a:pt x="609" y="890"/>
                    </a:lnTo>
                    <a:lnTo>
                      <a:pt x="628" y="869"/>
                    </a:lnTo>
                    <a:lnTo>
                      <a:pt x="645" y="846"/>
                    </a:lnTo>
                    <a:lnTo>
                      <a:pt x="658" y="822"/>
                    </a:lnTo>
                    <a:lnTo>
                      <a:pt x="668" y="799"/>
                    </a:lnTo>
                    <a:lnTo>
                      <a:pt x="675" y="775"/>
                    </a:lnTo>
                    <a:lnTo>
                      <a:pt x="679" y="753"/>
                    </a:lnTo>
                    <a:lnTo>
                      <a:pt x="681" y="732"/>
                    </a:lnTo>
                    <a:lnTo>
                      <a:pt x="681" y="550"/>
                    </a:lnTo>
                    <a:close/>
                    <a:moveTo>
                      <a:pt x="468" y="0"/>
                    </a:moveTo>
                    <a:lnTo>
                      <a:pt x="502" y="2"/>
                    </a:lnTo>
                    <a:lnTo>
                      <a:pt x="536" y="3"/>
                    </a:lnTo>
                    <a:lnTo>
                      <a:pt x="570" y="6"/>
                    </a:lnTo>
                    <a:lnTo>
                      <a:pt x="604" y="11"/>
                    </a:lnTo>
                    <a:lnTo>
                      <a:pt x="636" y="18"/>
                    </a:lnTo>
                    <a:lnTo>
                      <a:pt x="668" y="28"/>
                    </a:lnTo>
                    <a:lnTo>
                      <a:pt x="697" y="40"/>
                    </a:lnTo>
                    <a:lnTo>
                      <a:pt x="725" y="55"/>
                    </a:lnTo>
                    <a:lnTo>
                      <a:pt x="752" y="72"/>
                    </a:lnTo>
                    <a:lnTo>
                      <a:pt x="775" y="93"/>
                    </a:lnTo>
                    <a:lnTo>
                      <a:pt x="796" y="117"/>
                    </a:lnTo>
                    <a:lnTo>
                      <a:pt x="814" y="145"/>
                    </a:lnTo>
                    <a:lnTo>
                      <a:pt x="828" y="177"/>
                    </a:lnTo>
                    <a:lnTo>
                      <a:pt x="838" y="213"/>
                    </a:lnTo>
                    <a:lnTo>
                      <a:pt x="845" y="253"/>
                    </a:lnTo>
                    <a:lnTo>
                      <a:pt x="848" y="298"/>
                    </a:lnTo>
                    <a:lnTo>
                      <a:pt x="848" y="855"/>
                    </a:lnTo>
                    <a:lnTo>
                      <a:pt x="848" y="884"/>
                    </a:lnTo>
                    <a:lnTo>
                      <a:pt x="848" y="909"/>
                    </a:lnTo>
                    <a:lnTo>
                      <a:pt x="850" y="930"/>
                    </a:lnTo>
                    <a:lnTo>
                      <a:pt x="854" y="947"/>
                    </a:lnTo>
                    <a:lnTo>
                      <a:pt x="860" y="960"/>
                    </a:lnTo>
                    <a:lnTo>
                      <a:pt x="870" y="968"/>
                    </a:lnTo>
                    <a:lnTo>
                      <a:pt x="883" y="974"/>
                    </a:lnTo>
                    <a:lnTo>
                      <a:pt x="900" y="976"/>
                    </a:lnTo>
                    <a:lnTo>
                      <a:pt x="915" y="976"/>
                    </a:lnTo>
                    <a:lnTo>
                      <a:pt x="932" y="972"/>
                    </a:lnTo>
                    <a:lnTo>
                      <a:pt x="951" y="966"/>
                    </a:lnTo>
                    <a:lnTo>
                      <a:pt x="951" y="1104"/>
                    </a:lnTo>
                    <a:lnTo>
                      <a:pt x="933" y="1114"/>
                    </a:lnTo>
                    <a:lnTo>
                      <a:pt x="911" y="1122"/>
                    </a:lnTo>
                    <a:lnTo>
                      <a:pt x="888" y="1128"/>
                    </a:lnTo>
                    <a:lnTo>
                      <a:pt x="861" y="1131"/>
                    </a:lnTo>
                    <a:lnTo>
                      <a:pt x="832" y="1132"/>
                    </a:lnTo>
                    <a:lnTo>
                      <a:pt x="804" y="1131"/>
                    </a:lnTo>
                    <a:lnTo>
                      <a:pt x="779" y="1125"/>
                    </a:lnTo>
                    <a:lnTo>
                      <a:pt x="757" y="1116"/>
                    </a:lnTo>
                    <a:lnTo>
                      <a:pt x="737" y="1101"/>
                    </a:lnTo>
                    <a:lnTo>
                      <a:pt x="721" y="1083"/>
                    </a:lnTo>
                    <a:lnTo>
                      <a:pt x="708" y="1061"/>
                    </a:lnTo>
                    <a:lnTo>
                      <a:pt x="698" y="1034"/>
                    </a:lnTo>
                    <a:lnTo>
                      <a:pt x="692" y="1002"/>
                    </a:lnTo>
                    <a:lnTo>
                      <a:pt x="691" y="966"/>
                    </a:lnTo>
                    <a:lnTo>
                      <a:pt x="655" y="1006"/>
                    </a:lnTo>
                    <a:lnTo>
                      <a:pt x="616" y="1041"/>
                    </a:lnTo>
                    <a:lnTo>
                      <a:pt x="575" y="1069"/>
                    </a:lnTo>
                    <a:lnTo>
                      <a:pt x="531" y="1093"/>
                    </a:lnTo>
                    <a:lnTo>
                      <a:pt x="485" y="1111"/>
                    </a:lnTo>
                    <a:lnTo>
                      <a:pt x="436" y="1123"/>
                    </a:lnTo>
                    <a:lnTo>
                      <a:pt x="386" y="1130"/>
                    </a:lnTo>
                    <a:lnTo>
                      <a:pt x="334" y="1132"/>
                    </a:lnTo>
                    <a:lnTo>
                      <a:pt x="295" y="1131"/>
                    </a:lnTo>
                    <a:lnTo>
                      <a:pt x="258" y="1128"/>
                    </a:lnTo>
                    <a:lnTo>
                      <a:pt x="222" y="1120"/>
                    </a:lnTo>
                    <a:lnTo>
                      <a:pt x="187" y="1111"/>
                    </a:lnTo>
                    <a:lnTo>
                      <a:pt x="155" y="1097"/>
                    </a:lnTo>
                    <a:lnTo>
                      <a:pt x="125" y="1082"/>
                    </a:lnTo>
                    <a:lnTo>
                      <a:pt x="98" y="1062"/>
                    </a:lnTo>
                    <a:lnTo>
                      <a:pt x="73" y="1040"/>
                    </a:lnTo>
                    <a:lnTo>
                      <a:pt x="52" y="1013"/>
                    </a:lnTo>
                    <a:lnTo>
                      <a:pt x="34" y="984"/>
                    </a:lnTo>
                    <a:lnTo>
                      <a:pt x="19" y="951"/>
                    </a:lnTo>
                    <a:lnTo>
                      <a:pt x="9" y="914"/>
                    </a:lnTo>
                    <a:lnTo>
                      <a:pt x="1" y="874"/>
                    </a:lnTo>
                    <a:lnTo>
                      <a:pt x="0" y="830"/>
                    </a:lnTo>
                    <a:lnTo>
                      <a:pt x="1" y="784"/>
                    </a:lnTo>
                    <a:lnTo>
                      <a:pt x="9" y="741"/>
                    </a:lnTo>
                    <a:lnTo>
                      <a:pt x="18" y="704"/>
                    </a:lnTo>
                    <a:lnTo>
                      <a:pt x="33" y="671"/>
                    </a:lnTo>
                    <a:lnTo>
                      <a:pt x="50" y="642"/>
                    </a:lnTo>
                    <a:lnTo>
                      <a:pt x="70" y="617"/>
                    </a:lnTo>
                    <a:lnTo>
                      <a:pt x="94" y="594"/>
                    </a:lnTo>
                    <a:lnTo>
                      <a:pt x="119" y="575"/>
                    </a:lnTo>
                    <a:lnTo>
                      <a:pt x="147" y="559"/>
                    </a:lnTo>
                    <a:lnTo>
                      <a:pt x="176" y="545"/>
                    </a:lnTo>
                    <a:lnTo>
                      <a:pt x="208" y="533"/>
                    </a:lnTo>
                    <a:lnTo>
                      <a:pt x="241" y="522"/>
                    </a:lnTo>
                    <a:lnTo>
                      <a:pt x="273" y="512"/>
                    </a:lnTo>
                    <a:lnTo>
                      <a:pt x="307" y="505"/>
                    </a:lnTo>
                    <a:lnTo>
                      <a:pt x="343" y="496"/>
                    </a:lnTo>
                    <a:lnTo>
                      <a:pt x="381" y="489"/>
                    </a:lnTo>
                    <a:lnTo>
                      <a:pt x="419" y="483"/>
                    </a:lnTo>
                    <a:lnTo>
                      <a:pt x="455" y="477"/>
                    </a:lnTo>
                    <a:lnTo>
                      <a:pt x="491" y="472"/>
                    </a:lnTo>
                    <a:lnTo>
                      <a:pt x="523" y="466"/>
                    </a:lnTo>
                    <a:lnTo>
                      <a:pt x="554" y="460"/>
                    </a:lnTo>
                    <a:lnTo>
                      <a:pt x="582" y="453"/>
                    </a:lnTo>
                    <a:lnTo>
                      <a:pt x="606" y="445"/>
                    </a:lnTo>
                    <a:lnTo>
                      <a:pt x="629" y="434"/>
                    </a:lnTo>
                    <a:lnTo>
                      <a:pt x="647" y="422"/>
                    </a:lnTo>
                    <a:lnTo>
                      <a:pt x="662" y="406"/>
                    </a:lnTo>
                    <a:lnTo>
                      <a:pt x="674" y="387"/>
                    </a:lnTo>
                    <a:lnTo>
                      <a:pt x="680" y="365"/>
                    </a:lnTo>
                    <a:lnTo>
                      <a:pt x="683" y="338"/>
                    </a:lnTo>
                    <a:lnTo>
                      <a:pt x="680" y="304"/>
                    </a:lnTo>
                    <a:lnTo>
                      <a:pt x="675" y="276"/>
                    </a:lnTo>
                    <a:lnTo>
                      <a:pt x="666" y="250"/>
                    </a:lnTo>
                    <a:lnTo>
                      <a:pt x="652" y="228"/>
                    </a:lnTo>
                    <a:lnTo>
                      <a:pt x="638" y="210"/>
                    </a:lnTo>
                    <a:lnTo>
                      <a:pt x="619" y="196"/>
                    </a:lnTo>
                    <a:lnTo>
                      <a:pt x="600" y="184"/>
                    </a:lnTo>
                    <a:lnTo>
                      <a:pt x="578" y="175"/>
                    </a:lnTo>
                    <a:lnTo>
                      <a:pt x="555" y="168"/>
                    </a:lnTo>
                    <a:lnTo>
                      <a:pt x="532" y="163"/>
                    </a:lnTo>
                    <a:lnTo>
                      <a:pt x="506" y="160"/>
                    </a:lnTo>
                    <a:lnTo>
                      <a:pt x="482" y="158"/>
                    </a:lnTo>
                    <a:lnTo>
                      <a:pt x="458" y="157"/>
                    </a:lnTo>
                    <a:lnTo>
                      <a:pt x="423" y="158"/>
                    </a:lnTo>
                    <a:lnTo>
                      <a:pt x="391" y="162"/>
                    </a:lnTo>
                    <a:lnTo>
                      <a:pt x="360" y="168"/>
                    </a:lnTo>
                    <a:lnTo>
                      <a:pt x="332" y="175"/>
                    </a:lnTo>
                    <a:lnTo>
                      <a:pt x="305" y="186"/>
                    </a:lnTo>
                    <a:lnTo>
                      <a:pt x="282" y="201"/>
                    </a:lnTo>
                    <a:lnTo>
                      <a:pt x="261" y="218"/>
                    </a:lnTo>
                    <a:lnTo>
                      <a:pt x="243" y="239"/>
                    </a:lnTo>
                    <a:lnTo>
                      <a:pt x="228" y="263"/>
                    </a:lnTo>
                    <a:lnTo>
                      <a:pt x="216" y="292"/>
                    </a:lnTo>
                    <a:lnTo>
                      <a:pt x="209" y="325"/>
                    </a:lnTo>
                    <a:lnTo>
                      <a:pt x="205" y="362"/>
                    </a:lnTo>
                    <a:lnTo>
                      <a:pt x="39" y="362"/>
                    </a:lnTo>
                    <a:lnTo>
                      <a:pt x="43" y="312"/>
                    </a:lnTo>
                    <a:lnTo>
                      <a:pt x="52" y="265"/>
                    </a:lnTo>
                    <a:lnTo>
                      <a:pt x="66" y="222"/>
                    </a:lnTo>
                    <a:lnTo>
                      <a:pt x="83" y="184"/>
                    </a:lnTo>
                    <a:lnTo>
                      <a:pt x="104" y="150"/>
                    </a:lnTo>
                    <a:lnTo>
                      <a:pt x="129" y="120"/>
                    </a:lnTo>
                    <a:lnTo>
                      <a:pt x="157" y="93"/>
                    </a:lnTo>
                    <a:lnTo>
                      <a:pt x="188" y="70"/>
                    </a:lnTo>
                    <a:lnTo>
                      <a:pt x="222" y="51"/>
                    </a:lnTo>
                    <a:lnTo>
                      <a:pt x="259" y="35"/>
                    </a:lnTo>
                    <a:lnTo>
                      <a:pt x="296" y="22"/>
                    </a:lnTo>
                    <a:lnTo>
                      <a:pt x="338" y="12"/>
                    </a:lnTo>
                    <a:lnTo>
                      <a:pt x="379" y="6"/>
                    </a:lnTo>
                    <a:lnTo>
                      <a:pt x="423" y="3"/>
                    </a:lnTo>
                    <a:lnTo>
                      <a:pt x="4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 userDrawn="1"/>
            </p:nvSpPr>
            <p:spPr bwMode="auto">
              <a:xfrm>
                <a:off x="7367588" y="4454526"/>
                <a:ext cx="341313" cy="449263"/>
              </a:xfrm>
              <a:custGeom>
                <a:avLst/>
                <a:gdLst>
                  <a:gd name="T0" fmla="*/ 486 w 860"/>
                  <a:gd name="T1" fmla="*/ 5 h 1132"/>
                  <a:gd name="T2" fmla="*/ 604 w 860"/>
                  <a:gd name="T3" fmla="*/ 31 h 1132"/>
                  <a:gd name="T4" fmla="*/ 701 w 860"/>
                  <a:gd name="T5" fmla="*/ 82 h 1132"/>
                  <a:gd name="T6" fmla="*/ 771 w 860"/>
                  <a:gd name="T7" fmla="*/ 167 h 1132"/>
                  <a:gd name="T8" fmla="*/ 810 w 860"/>
                  <a:gd name="T9" fmla="*/ 290 h 1132"/>
                  <a:gd name="T10" fmla="*/ 644 w 860"/>
                  <a:gd name="T11" fmla="*/ 307 h 1132"/>
                  <a:gd name="T12" fmla="*/ 606 w 860"/>
                  <a:gd name="T13" fmla="*/ 231 h 1132"/>
                  <a:gd name="T14" fmla="*/ 545 w 860"/>
                  <a:gd name="T15" fmla="*/ 184 h 1132"/>
                  <a:gd name="T16" fmla="*/ 467 w 860"/>
                  <a:gd name="T17" fmla="*/ 162 h 1132"/>
                  <a:gd name="T18" fmla="*/ 386 w 860"/>
                  <a:gd name="T19" fmla="*/ 158 h 1132"/>
                  <a:gd name="T20" fmla="*/ 305 w 860"/>
                  <a:gd name="T21" fmla="*/ 172 h 1132"/>
                  <a:gd name="T22" fmla="*/ 238 w 860"/>
                  <a:gd name="T23" fmla="*/ 207 h 1132"/>
                  <a:gd name="T24" fmla="*/ 200 w 860"/>
                  <a:gd name="T25" fmla="*/ 268 h 1132"/>
                  <a:gd name="T26" fmla="*/ 208 w 860"/>
                  <a:gd name="T27" fmla="*/ 344 h 1132"/>
                  <a:gd name="T28" fmla="*/ 256 w 860"/>
                  <a:gd name="T29" fmla="*/ 397 h 1132"/>
                  <a:gd name="T30" fmla="*/ 334 w 860"/>
                  <a:gd name="T31" fmla="*/ 434 h 1132"/>
                  <a:gd name="T32" fmla="*/ 429 w 860"/>
                  <a:gd name="T33" fmla="*/ 460 h 1132"/>
                  <a:gd name="T34" fmla="*/ 528 w 860"/>
                  <a:gd name="T35" fmla="*/ 484 h 1132"/>
                  <a:gd name="T36" fmla="*/ 634 w 860"/>
                  <a:gd name="T37" fmla="*/ 513 h 1132"/>
                  <a:gd name="T38" fmla="*/ 729 w 860"/>
                  <a:gd name="T39" fmla="*/ 556 h 1132"/>
                  <a:gd name="T40" fmla="*/ 804 w 860"/>
                  <a:gd name="T41" fmla="*/ 620 h 1132"/>
                  <a:gd name="T42" fmla="*/ 850 w 860"/>
                  <a:gd name="T43" fmla="*/ 711 h 1132"/>
                  <a:gd name="T44" fmla="*/ 857 w 860"/>
                  <a:gd name="T45" fmla="*/ 838 h 1132"/>
                  <a:gd name="T46" fmla="*/ 821 w 860"/>
                  <a:gd name="T47" fmla="*/ 954 h 1132"/>
                  <a:gd name="T48" fmla="*/ 750 w 860"/>
                  <a:gd name="T49" fmla="*/ 1037 h 1132"/>
                  <a:gd name="T50" fmla="*/ 656 w 860"/>
                  <a:gd name="T51" fmla="*/ 1093 h 1132"/>
                  <a:gd name="T52" fmla="*/ 545 w 860"/>
                  <a:gd name="T53" fmla="*/ 1124 h 1132"/>
                  <a:gd name="T54" fmla="*/ 429 w 860"/>
                  <a:gd name="T55" fmla="*/ 1132 h 1132"/>
                  <a:gd name="T56" fmla="*/ 299 w 860"/>
                  <a:gd name="T57" fmla="*/ 1120 h 1132"/>
                  <a:gd name="T58" fmla="*/ 182 w 860"/>
                  <a:gd name="T59" fmla="*/ 1081 h 1132"/>
                  <a:gd name="T60" fmla="*/ 90 w 860"/>
                  <a:gd name="T61" fmla="*/ 1012 h 1132"/>
                  <a:gd name="T62" fmla="*/ 27 w 860"/>
                  <a:gd name="T63" fmla="*/ 908 h 1132"/>
                  <a:gd name="T64" fmla="*/ 0 w 860"/>
                  <a:gd name="T65" fmla="*/ 767 h 1132"/>
                  <a:gd name="T66" fmla="*/ 180 w 860"/>
                  <a:gd name="T67" fmla="*/ 838 h 1132"/>
                  <a:gd name="T68" fmla="*/ 229 w 860"/>
                  <a:gd name="T69" fmla="*/ 913 h 1132"/>
                  <a:gd name="T70" fmla="*/ 308 w 860"/>
                  <a:gd name="T71" fmla="*/ 957 h 1132"/>
                  <a:gd name="T72" fmla="*/ 404 w 860"/>
                  <a:gd name="T73" fmla="*/ 974 h 1132"/>
                  <a:gd name="T74" fmla="*/ 488 w 860"/>
                  <a:gd name="T75" fmla="*/ 974 h 1132"/>
                  <a:gd name="T76" fmla="*/ 565 w 860"/>
                  <a:gd name="T77" fmla="*/ 960 h 1132"/>
                  <a:gd name="T78" fmla="*/ 631 w 860"/>
                  <a:gd name="T79" fmla="*/ 927 h 1132"/>
                  <a:gd name="T80" fmla="*/ 674 w 860"/>
                  <a:gd name="T81" fmla="*/ 871 h 1132"/>
                  <a:gd name="T82" fmla="*/ 681 w 860"/>
                  <a:gd name="T83" fmla="*/ 787 h 1132"/>
                  <a:gd name="T84" fmla="*/ 647 w 860"/>
                  <a:gd name="T85" fmla="*/ 722 h 1132"/>
                  <a:gd name="T86" fmla="*/ 580 w 860"/>
                  <a:gd name="T87" fmla="*/ 677 h 1132"/>
                  <a:gd name="T88" fmla="*/ 491 w 860"/>
                  <a:gd name="T89" fmla="*/ 647 h 1132"/>
                  <a:gd name="T90" fmla="*/ 389 w 860"/>
                  <a:gd name="T91" fmla="*/ 622 h 1132"/>
                  <a:gd name="T92" fmla="*/ 283 w 860"/>
                  <a:gd name="T93" fmla="*/ 595 h 1132"/>
                  <a:gd name="T94" fmla="*/ 183 w 860"/>
                  <a:gd name="T95" fmla="*/ 558 h 1132"/>
                  <a:gd name="T96" fmla="*/ 99 w 860"/>
                  <a:gd name="T97" fmla="*/ 504 h 1132"/>
                  <a:gd name="T98" fmla="*/ 42 w 860"/>
                  <a:gd name="T99" fmla="*/ 423 h 1132"/>
                  <a:gd name="T100" fmla="*/ 22 w 860"/>
                  <a:gd name="T101" fmla="*/ 308 h 1132"/>
                  <a:gd name="T102" fmla="*/ 44 w 860"/>
                  <a:gd name="T103" fmla="*/ 193 h 1132"/>
                  <a:gd name="T104" fmla="*/ 104 w 860"/>
                  <a:gd name="T105" fmla="*/ 107 h 1132"/>
                  <a:gd name="T106" fmla="*/ 191 w 860"/>
                  <a:gd name="T107" fmla="*/ 46 h 1132"/>
                  <a:gd name="T108" fmla="*/ 293 w 860"/>
                  <a:gd name="T109" fmla="*/ 12 h 1132"/>
                  <a:gd name="T110" fmla="*/ 399 w 860"/>
                  <a:gd name="T111" fmla="*/ 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0" h="1132">
                    <a:moveTo>
                      <a:pt x="399" y="0"/>
                    </a:moveTo>
                    <a:lnTo>
                      <a:pt x="443" y="2"/>
                    </a:lnTo>
                    <a:lnTo>
                      <a:pt x="486" y="5"/>
                    </a:lnTo>
                    <a:lnTo>
                      <a:pt x="527" y="11"/>
                    </a:lnTo>
                    <a:lnTo>
                      <a:pt x="566" y="20"/>
                    </a:lnTo>
                    <a:lnTo>
                      <a:pt x="604" y="31"/>
                    </a:lnTo>
                    <a:lnTo>
                      <a:pt x="639" y="44"/>
                    </a:lnTo>
                    <a:lnTo>
                      <a:pt x="670" y="62"/>
                    </a:lnTo>
                    <a:lnTo>
                      <a:pt x="701" y="82"/>
                    </a:lnTo>
                    <a:lnTo>
                      <a:pt x="727" y="107"/>
                    </a:lnTo>
                    <a:lnTo>
                      <a:pt x="750" y="134"/>
                    </a:lnTo>
                    <a:lnTo>
                      <a:pt x="771" y="167"/>
                    </a:lnTo>
                    <a:lnTo>
                      <a:pt x="788" y="203"/>
                    </a:lnTo>
                    <a:lnTo>
                      <a:pt x="800" y="244"/>
                    </a:lnTo>
                    <a:lnTo>
                      <a:pt x="810" y="290"/>
                    </a:lnTo>
                    <a:lnTo>
                      <a:pt x="815" y="339"/>
                    </a:lnTo>
                    <a:lnTo>
                      <a:pt x="648" y="339"/>
                    </a:lnTo>
                    <a:lnTo>
                      <a:pt x="644" y="307"/>
                    </a:lnTo>
                    <a:lnTo>
                      <a:pt x="634" y="278"/>
                    </a:lnTo>
                    <a:lnTo>
                      <a:pt x="622" y="254"/>
                    </a:lnTo>
                    <a:lnTo>
                      <a:pt x="606" y="231"/>
                    </a:lnTo>
                    <a:lnTo>
                      <a:pt x="588" y="213"/>
                    </a:lnTo>
                    <a:lnTo>
                      <a:pt x="567" y="197"/>
                    </a:lnTo>
                    <a:lnTo>
                      <a:pt x="545" y="184"/>
                    </a:lnTo>
                    <a:lnTo>
                      <a:pt x="520" y="174"/>
                    </a:lnTo>
                    <a:lnTo>
                      <a:pt x="494" y="167"/>
                    </a:lnTo>
                    <a:lnTo>
                      <a:pt x="467" y="162"/>
                    </a:lnTo>
                    <a:lnTo>
                      <a:pt x="441" y="158"/>
                    </a:lnTo>
                    <a:lnTo>
                      <a:pt x="413" y="157"/>
                    </a:lnTo>
                    <a:lnTo>
                      <a:pt x="386" y="158"/>
                    </a:lnTo>
                    <a:lnTo>
                      <a:pt x="358" y="161"/>
                    </a:lnTo>
                    <a:lnTo>
                      <a:pt x="330" y="166"/>
                    </a:lnTo>
                    <a:lnTo>
                      <a:pt x="305" y="172"/>
                    </a:lnTo>
                    <a:lnTo>
                      <a:pt x="279" y="180"/>
                    </a:lnTo>
                    <a:lnTo>
                      <a:pt x="257" y="192"/>
                    </a:lnTo>
                    <a:lnTo>
                      <a:pt x="238" y="207"/>
                    </a:lnTo>
                    <a:lnTo>
                      <a:pt x="221" y="224"/>
                    </a:lnTo>
                    <a:lnTo>
                      <a:pt x="209" y="244"/>
                    </a:lnTo>
                    <a:lnTo>
                      <a:pt x="200" y="268"/>
                    </a:lnTo>
                    <a:lnTo>
                      <a:pt x="198" y="296"/>
                    </a:lnTo>
                    <a:lnTo>
                      <a:pt x="200" y="321"/>
                    </a:lnTo>
                    <a:lnTo>
                      <a:pt x="208" y="344"/>
                    </a:lnTo>
                    <a:lnTo>
                      <a:pt x="220" y="365"/>
                    </a:lnTo>
                    <a:lnTo>
                      <a:pt x="237" y="382"/>
                    </a:lnTo>
                    <a:lnTo>
                      <a:pt x="256" y="397"/>
                    </a:lnTo>
                    <a:lnTo>
                      <a:pt x="279" y="411"/>
                    </a:lnTo>
                    <a:lnTo>
                      <a:pt x="305" y="423"/>
                    </a:lnTo>
                    <a:lnTo>
                      <a:pt x="334" y="434"/>
                    </a:lnTo>
                    <a:lnTo>
                      <a:pt x="364" y="443"/>
                    </a:lnTo>
                    <a:lnTo>
                      <a:pt x="396" y="452"/>
                    </a:lnTo>
                    <a:lnTo>
                      <a:pt x="429" y="460"/>
                    </a:lnTo>
                    <a:lnTo>
                      <a:pt x="461" y="467"/>
                    </a:lnTo>
                    <a:lnTo>
                      <a:pt x="495" y="476"/>
                    </a:lnTo>
                    <a:lnTo>
                      <a:pt x="528" y="484"/>
                    </a:lnTo>
                    <a:lnTo>
                      <a:pt x="565" y="493"/>
                    </a:lnTo>
                    <a:lnTo>
                      <a:pt x="600" y="502"/>
                    </a:lnTo>
                    <a:lnTo>
                      <a:pt x="634" y="513"/>
                    </a:lnTo>
                    <a:lnTo>
                      <a:pt x="667" y="527"/>
                    </a:lnTo>
                    <a:lnTo>
                      <a:pt x="699" y="540"/>
                    </a:lnTo>
                    <a:lnTo>
                      <a:pt x="729" y="556"/>
                    </a:lnTo>
                    <a:lnTo>
                      <a:pt x="757" y="575"/>
                    </a:lnTo>
                    <a:lnTo>
                      <a:pt x="782" y="595"/>
                    </a:lnTo>
                    <a:lnTo>
                      <a:pt x="804" y="620"/>
                    </a:lnTo>
                    <a:lnTo>
                      <a:pt x="823" y="646"/>
                    </a:lnTo>
                    <a:lnTo>
                      <a:pt x="839" y="676"/>
                    </a:lnTo>
                    <a:lnTo>
                      <a:pt x="850" y="711"/>
                    </a:lnTo>
                    <a:lnTo>
                      <a:pt x="857" y="750"/>
                    </a:lnTo>
                    <a:lnTo>
                      <a:pt x="860" y="792"/>
                    </a:lnTo>
                    <a:lnTo>
                      <a:pt x="857" y="838"/>
                    </a:lnTo>
                    <a:lnTo>
                      <a:pt x="850" y="880"/>
                    </a:lnTo>
                    <a:lnTo>
                      <a:pt x="838" y="919"/>
                    </a:lnTo>
                    <a:lnTo>
                      <a:pt x="821" y="954"/>
                    </a:lnTo>
                    <a:lnTo>
                      <a:pt x="801" y="985"/>
                    </a:lnTo>
                    <a:lnTo>
                      <a:pt x="777" y="1013"/>
                    </a:lnTo>
                    <a:lnTo>
                      <a:pt x="750" y="1037"/>
                    </a:lnTo>
                    <a:lnTo>
                      <a:pt x="721" y="1059"/>
                    </a:lnTo>
                    <a:lnTo>
                      <a:pt x="690" y="1077"/>
                    </a:lnTo>
                    <a:lnTo>
                      <a:pt x="656" y="1093"/>
                    </a:lnTo>
                    <a:lnTo>
                      <a:pt x="621" y="1106"/>
                    </a:lnTo>
                    <a:lnTo>
                      <a:pt x="583" y="1116"/>
                    </a:lnTo>
                    <a:lnTo>
                      <a:pt x="545" y="1124"/>
                    </a:lnTo>
                    <a:lnTo>
                      <a:pt x="506" y="1129"/>
                    </a:lnTo>
                    <a:lnTo>
                      <a:pt x="467" y="1132"/>
                    </a:lnTo>
                    <a:lnTo>
                      <a:pt x="429" y="1132"/>
                    </a:lnTo>
                    <a:lnTo>
                      <a:pt x="384" y="1131"/>
                    </a:lnTo>
                    <a:lnTo>
                      <a:pt x="340" y="1128"/>
                    </a:lnTo>
                    <a:lnTo>
                      <a:pt x="299" y="1120"/>
                    </a:lnTo>
                    <a:lnTo>
                      <a:pt x="257" y="1111"/>
                    </a:lnTo>
                    <a:lnTo>
                      <a:pt x="218" y="1097"/>
                    </a:lnTo>
                    <a:lnTo>
                      <a:pt x="182" y="1081"/>
                    </a:lnTo>
                    <a:lnTo>
                      <a:pt x="149" y="1061"/>
                    </a:lnTo>
                    <a:lnTo>
                      <a:pt x="118" y="1038"/>
                    </a:lnTo>
                    <a:lnTo>
                      <a:pt x="90" y="1012"/>
                    </a:lnTo>
                    <a:lnTo>
                      <a:pt x="65" y="980"/>
                    </a:lnTo>
                    <a:lnTo>
                      <a:pt x="44" y="947"/>
                    </a:lnTo>
                    <a:lnTo>
                      <a:pt x="27" y="908"/>
                    </a:lnTo>
                    <a:lnTo>
                      <a:pt x="13" y="865"/>
                    </a:lnTo>
                    <a:lnTo>
                      <a:pt x="5" y="819"/>
                    </a:lnTo>
                    <a:lnTo>
                      <a:pt x="0" y="767"/>
                    </a:lnTo>
                    <a:lnTo>
                      <a:pt x="166" y="767"/>
                    </a:lnTo>
                    <a:lnTo>
                      <a:pt x="171" y="804"/>
                    </a:lnTo>
                    <a:lnTo>
                      <a:pt x="180" y="838"/>
                    </a:lnTo>
                    <a:lnTo>
                      <a:pt x="192" y="867"/>
                    </a:lnTo>
                    <a:lnTo>
                      <a:pt x="209" y="891"/>
                    </a:lnTo>
                    <a:lnTo>
                      <a:pt x="229" y="913"/>
                    </a:lnTo>
                    <a:lnTo>
                      <a:pt x="254" y="931"/>
                    </a:lnTo>
                    <a:lnTo>
                      <a:pt x="279" y="945"/>
                    </a:lnTo>
                    <a:lnTo>
                      <a:pt x="308" y="957"/>
                    </a:lnTo>
                    <a:lnTo>
                      <a:pt x="339" y="966"/>
                    </a:lnTo>
                    <a:lnTo>
                      <a:pt x="372" y="972"/>
                    </a:lnTo>
                    <a:lnTo>
                      <a:pt x="404" y="974"/>
                    </a:lnTo>
                    <a:lnTo>
                      <a:pt x="438" y="976"/>
                    </a:lnTo>
                    <a:lnTo>
                      <a:pt x="463" y="976"/>
                    </a:lnTo>
                    <a:lnTo>
                      <a:pt x="488" y="974"/>
                    </a:lnTo>
                    <a:lnTo>
                      <a:pt x="515" y="971"/>
                    </a:lnTo>
                    <a:lnTo>
                      <a:pt x="540" y="966"/>
                    </a:lnTo>
                    <a:lnTo>
                      <a:pt x="565" y="960"/>
                    </a:lnTo>
                    <a:lnTo>
                      <a:pt x="589" y="951"/>
                    </a:lnTo>
                    <a:lnTo>
                      <a:pt x="611" y="941"/>
                    </a:lnTo>
                    <a:lnTo>
                      <a:pt x="631" y="927"/>
                    </a:lnTo>
                    <a:lnTo>
                      <a:pt x="648" y="912"/>
                    </a:lnTo>
                    <a:lnTo>
                      <a:pt x="663" y="892"/>
                    </a:lnTo>
                    <a:lnTo>
                      <a:pt x="674" y="871"/>
                    </a:lnTo>
                    <a:lnTo>
                      <a:pt x="681" y="844"/>
                    </a:lnTo>
                    <a:lnTo>
                      <a:pt x="684" y="815"/>
                    </a:lnTo>
                    <a:lnTo>
                      <a:pt x="681" y="787"/>
                    </a:lnTo>
                    <a:lnTo>
                      <a:pt x="674" y="762"/>
                    </a:lnTo>
                    <a:lnTo>
                      <a:pt x="662" y="740"/>
                    </a:lnTo>
                    <a:lnTo>
                      <a:pt x="647" y="722"/>
                    </a:lnTo>
                    <a:lnTo>
                      <a:pt x="628" y="705"/>
                    </a:lnTo>
                    <a:lnTo>
                      <a:pt x="606" y="691"/>
                    </a:lnTo>
                    <a:lnTo>
                      <a:pt x="580" y="677"/>
                    </a:lnTo>
                    <a:lnTo>
                      <a:pt x="552" y="667"/>
                    </a:lnTo>
                    <a:lnTo>
                      <a:pt x="523" y="656"/>
                    </a:lnTo>
                    <a:lnTo>
                      <a:pt x="491" y="647"/>
                    </a:lnTo>
                    <a:lnTo>
                      <a:pt x="458" y="639"/>
                    </a:lnTo>
                    <a:lnTo>
                      <a:pt x="424" y="630"/>
                    </a:lnTo>
                    <a:lnTo>
                      <a:pt x="389" y="622"/>
                    </a:lnTo>
                    <a:lnTo>
                      <a:pt x="352" y="613"/>
                    </a:lnTo>
                    <a:lnTo>
                      <a:pt x="317" y="605"/>
                    </a:lnTo>
                    <a:lnTo>
                      <a:pt x="283" y="595"/>
                    </a:lnTo>
                    <a:lnTo>
                      <a:pt x="248" y="585"/>
                    </a:lnTo>
                    <a:lnTo>
                      <a:pt x="215" y="572"/>
                    </a:lnTo>
                    <a:lnTo>
                      <a:pt x="183" y="558"/>
                    </a:lnTo>
                    <a:lnTo>
                      <a:pt x="153" y="542"/>
                    </a:lnTo>
                    <a:lnTo>
                      <a:pt x="125" y="524"/>
                    </a:lnTo>
                    <a:lnTo>
                      <a:pt x="99" y="504"/>
                    </a:lnTo>
                    <a:lnTo>
                      <a:pt x="78" y="480"/>
                    </a:lnTo>
                    <a:lnTo>
                      <a:pt x="58" y="453"/>
                    </a:lnTo>
                    <a:lnTo>
                      <a:pt x="42" y="423"/>
                    </a:lnTo>
                    <a:lnTo>
                      <a:pt x="31" y="389"/>
                    </a:lnTo>
                    <a:lnTo>
                      <a:pt x="24" y="350"/>
                    </a:lnTo>
                    <a:lnTo>
                      <a:pt x="22" y="308"/>
                    </a:lnTo>
                    <a:lnTo>
                      <a:pt x="24" y="267"/>
                    </a:lnTo>
                    <a:lnTo>
                      <a:pt x="31" y="228"/>
                    </a:lnTo>
                    <a:lnTo>
                      <a:pt x="44" y="193"/>
                    </a:lnTo>
                    <a:lnTo>
                      <a:pt x="61" y="161"/>
                    </a:lnTo>
                    <a:lnTo>
                      <a:pt x="80" y="132"/>
                    </a:lnTo>
                    <a:lnTo>
                      <a:pt x="104" y="107"/>
                    </a:lnTo>
                    <a:lnTo>
                      <a:pt x="130" y="84"/>
                    </a:lnTo>
                    <a:lnTo>
                      <a:pt x="159" y="63"/>
                    </a:lnTo>
                    <a:lnTo>
                      <a:pt x="191" y="46"/>
                    </a:lnTo>
                    <a:lnTo>
                      <a:pt x="223" y="32"/>
                    </a:lnTo>
                    <a:lnTo>
                      <a:pt x="257" y="21"/>
                    </a:lnTo>
                    <a:lnTo>
                      <a:pt x="293" y="12"/>
                    </a:lnTo>
                    <a:lnTo>
                      <a:pt x="328" y="6"/>
                    </a:lnTo>
                    <a:lnTo>
                      <a:pt x="364" y="2"/>
                    </a:lnTo>
                    <a:lnTo>
                      <a:pt x="3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9"/>
              <p:cNvSpPr>
                <a:spLocks/>
              </p:cNvSpPr>
              <p:nvPr userDrawn="1"/>
            </p:nvSpPr>
            <p:spPr bwMode="auto">
              <a:xfrm>
                <a:off x="6146801" y="4554538"/>
                <a:ext cx="434975" cy="479425"/>
              </a:xfrm>
              <a:custGeom>
                <a:avLst/>
                <a:gdLst>
                  <a:gd name="T0" fmla="*/ 621 w 1095"/>
                  <a:gd name="T1" fmla="*/ 1 h 1208"/>
                  <a:gd name="T2" fmla="*/ 664 w 1095"/>
                  <a:gd name="T3" fmla="*/ 18 h 1208"/>
                  <a:gd name="T4" fmla="*/ 709 w 1095"/>
                  <a:gd name="T5" fmla="*/ 67 h 1208"/>
                  <a:gd name="T6" fmla="*/ 947 w 1095"/>
                  <a:gd name="T7" fmla="*/ 353 h 1208"/>
                  <a:gd name="T8" fmla="*/ 1027 w 1095"/>
                  <a:gd name="T9" fmla="*/ 469 h 1208"/>
                  <a:gd name="T10" fmla="*/ 1076 w 1095"/>
                  <a:gd name="T11" fmla="*/ 580 h 1208"/>
                  <a:gd name="T12" fmla="*/ 1095 w 1095"/>
                  <a:gd name="T13" fmla="*/ 687 h 1208"/>
                  <a:gd name="T14" fmla="*/ 1090 w 1095"/>
                  <a:gd name="T15" fmla="*/ 786 h 1208"/>
                  <a:gd name="T16" fmla="*/ 1064 w 1095"/>
                  <a:gd name="T17" fmla="*/ 877 h 1208"/>
                  <a:gd name="T18" fmla="*/ 1020 w 1095"/>
                  <a:gd name="T19" fmla="*/ 959 h 1208"/>
                  <a:gd name="T20" fmla="*/ 962 w 1095"/>
                  <a:gd name="T21" fmla="*/ 1032 h 1208"/>
                  <a:gd name="T22" fmla="*/ 892 w 1095"/>
                  <a:gd name="T23" fmla="*/ 1093 h 1208"/>
                  <a:gd name="T24" fmla="*/ 817 w 1095"/>
                  <a:gd name="T25" fmla="*/ 1142 h 1208"/>
                  <a:gd name="T26" fmla="*/ 738 w 1095"/>
                  <a:gd name="T27" fmla="*/ 1177 h 1208"/>
                  <a:gd name="T28" fmla="*/ 630 w 1095"/>
                  <a:gd name="T29" fmla="*/ 1202 h 1208"/>
                  <a:gd name="T30" fmla="*/ 498 w 1095"/>
                  <a:gd name="T31" fmla="*/ 1207 h 1208"/>
                  <a:gd name="T32" fmla="*/ 374 w 1095"/>
                  <a:gd name="T33" fmla="*/ 1187 h 1208"/>
                  <a:gd name="T34" fmla="*/ 261 w 1095"/>
                  <a:gd name="T35" fmla="*/ 1144 h 1208"/>
                  <a:gd name="T36" fmla="*/ 162 w 1095"/>
                  <a:gd name="T37" fmla="*/ 1080 h 1208"/>
                  <a:gd name="T38" fmla="*/ 82 w 1095"/>
                  <a:gd name="T39" fmla="*/ 998 h 1208"/>
                  <a:gd name="T40" fmla="*/ 22 w 1095"/>
                  <a:gd name="T41" fmla="*/ 901 h 1208"/>
                  <a:gd name="T42" fmla="*/ 25 w 1095"/>
                  <a:gd name="T43" fmla="*/ 883 h 1208"/>
                  <a:gd name="T44" fmla="*/ 90 w 1095"/>
                  <a:gd name="T45" fmla="*/ 940 h 1208"/>
                  <a:gd name="T46" fmla="*/ 170 w 1095"/>
                  <a:gd name="T47" fmla="*/ 982 h 1208"/>
                  <a:gd name="T48" fmla="*/ 258 w 1095"/>
                  <a:gd name="T49" fmla="*/ 1009 h 1208"/>
                  <a:gd name="T50" fmla="*/ 353 w 1095"/>
                  <a:gd name="T51" fmla="*/ 1020 h 1208"/>
                  <a:gd name="T52" fmla="*/ 447 w 1095"/>
                  <a:gd name="T53" fmla="*/ 1015 h 1208"/>
                  <a:gd name="T54" fmla="*/ 534 w 1095"/>
                  <a:gd name="T55" fmla="*/ 994 h 1208"/>
                  <a:gd name="T56" fmla="*/ 612 w 1095"/>
                  <a:gd name="T57" fmla="*/ 958 h 1208"/>
                  <a:gd name="T58" fmla="*/ 694 w 1095"/>
                  <a:gd name="T59" fmla="*/ 894 h 1208"/>
                  <a:gd name="T60" fmla="*/ 756 w 1095"/>
                  <a:gd name="T61" fmla="*/ 821 h 1208"/>
                  <a:gd name="T62" fmla="*/ 796 w 1095"/>
                  <a:gd name="T63" fmla="*/ 738 h 1208"/>
                  <a:gd name="T64" fmla="*/ 811 w 1095"/>
                  <a:gd name="T65" fmla="*/ 652 h 1208"/>
                  <a:gd name="T66" fmla="*/ 800 w 1095"/>
                  <a:gd name="T67" fmla="*/ 563 h 1208"/>
                  <a:gd name="T68" fmla="*/ 761 w 1095"/>
                  <a:gd name="T69" fmla="*/ 478 h 1208"/>
                  <a:gd name="T70" fmla="*/ 728 w 1095"/>
                  <a:gd name="T71" fmla="*/ 433 h 1208"/>
                  <a:gd name="T72" fmla="*/ 714 w 1095"/>
                  <a:gd name="T73" fmla="*/ 415 h 1208"/>
                  <a:gd name="T74" fmla="*/ 687 w 1095"/>
                  <a:gd name="T75" fmla="*/ 382 h 1208"/>
                  <a:gd name="T76" fmla="*/ 651 w 1095"/>
                  <a:gd name="T77" fmla="*/ 340 h 1208"/>
                  <a:gd name="T78" fmla="*/ 609 w 1095"/>
                  <a:gd name="T79" fmla="*/ 291 h 1208"/>
                  <a:gd name="T80" fmla="*/ 567 w 1095"/>
                  <a:gd name="T81" fmla="*/ 239 h 1208"/>
                  <a:gd name="T82" fmla="*/ 524 w 1095"/>
                  <a:gd name="T83" fmla="*/ 188 h 1208"/>
                  <a:gd name="T84" fmla="*/ 521 w 1095"/>
                  <a:gd name="T85" fmla="*/ 184 h 1208"/>
                  <a:gd name="T86" fmla="*/ 515 w 1095"/>
                  <a:gd name="T87" fmla="*/ 177 h 1208"/>
                  <a:gd name="T88" fmla="*/ 512 w 1095"/>
                  <a:gd name="T89" fmla="*/ 175 h 1208"/>
                  <a:gd name="T90" fmla="*/ 492 w 1095"/>
                  <a:gd name="T91" fmla="*/ 131 h 1208"/>
                  <a:gd name="T92" fmla="*/ 494 w 1095"/>
                  <a:gd name="T93" fmla="*/ 87 h 1208"/>
                  <a:gd name="T94" fmla="*/ 517 w 1095"/>
                  <a:gd name="T95" fmla="*/ 44 h 1208"/>
                  <a:gd name="T96" fmla="*/ 555 w 1095"/>
                  <a:gd name="T97" fmla="*/ 13 h 1208"/>
                  <a:gd name="T98" fmla="*/ 600 w 1095"/>
                  <a:gd name="T99" fmla="*/ 0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95" h="1208">
                    <a:moveTo>
                      <a:pt x="600" y="0"/>
                    </a:moveTo>
                    <a:lnTo>
                      <a:pt x="621" y="1"/>
                    </a:lnTo>
                    <a:lnTo>
                      <a:pt x="643" y="7"/>
                    </a:lnTo>
                    <a:lnTo>
                      <a:pt x="664" y="18"/>
                    </a:lnTo>
                    <a:lnTo>
                      <a:pt x="682" y="35"/>
                    </a:lnTo>
                    <a:lnTo>
                      <a:pt x="709" y="67"/>
                    </a:lnTo>
                    <a:lnTo>
                      <a:pt x="694" y="50"/>
                    </a:lnTo>
                    <a:lnTo>
                      <a:pt x="947" y="353"/>
                    </a:lnTo>
                    <a:lnTo>
                      <a:pt x="991" y="411"/>
                    </a:lnTo>
                    <a:lnTo>
                      <a:pt x="1027" y="469"/>
                    </a:lnTo>
                    <a:lnTo>
                      <a:pt x="1055" y="525"/>
                    </a:lnTo>
                    <a:lnTo>
                      <a:pt x="1076" y="580"/>
                    </a:lnTo>
                    <a:lnTo>
                      <a:pt x="1088" y="633"/>
                    </a:lnTo>
                    <a:lnTo>
                      <a:pt x="1095" y="687"/>
                    </a:lnTo>
                    <a:lnTo>
                      <a:pt x="1095" y="737"/>
                    </a:lnTo>
                    <a:lnTo>
                      <a:pt x="1090" y="786"/>
                    </a:lnTo>
                    <a:lnTo>
                      <a:pt x="1079" y="833"/>
                    </a:lnTo>
                    <a:lnTo>
                      <a:pt x="1064" y="877"/>
                    </a:lnTo>
                    <a:lnTo>
                      <a:pt x="1044" y="920"/>
                    </a:lnTo>
                    <a:lnTo>
                      <a:pt x="1020" y="959"/>
                    </a:lnTo>
                    <a:lnTo>
                      <a:pt x="992" y="998"/>
                    </a:lnTo>
                    <a:lnTo>
                      <a:pt x="962" y="1032"/>
                    </a:lnTo>
                    <a:lnTo>
                      <a:pt x="929" y="1064"/>
                    </a:lnTo>
                    <a:lnTo>
                      <a:pt x="892" y="1093"/>
                    </a:lnTo>
                    <a:lnTo>
                      <a:pt x="856" y="1119"/>
                    </a:lnTo>
                    <a:lnTo>
                      <a:pt x="817" y="1142"/>
                    </a:lnTo>
                    <a:lnTo>
                      <a:pt x="778" y="1161"/>
                    </a:lnTo>
                    <a:lnTo>
                      <a:pt x="738" y="1177"/>
                    </a:lnTo>
                    <a:lnTo>
                      <a:pt x="698" y="1189"/>
                    </a:lnTo>
                    <a:lnTo>
                      <a:pt x="630" y="1202"/>
                    </a:lnTo>
                    <a:lnTo>
                      <a:pt x="563" y="1208"/>
                    </a:lnTo>
                    <a:lnTo>
                      <a:pt x="498" y="1207"/>
                    </a:lnTo>
                    <a:lnTo>
                      <a:pt x="434" y="1201"/>
                    </a:lnTo>
                    <a:lnTo>
                      <a:pt x="374" y="1187"/>
                    </a:lnTo>
                    <a:lnTo>
                      <a:pt x="315" y="1168"/>
                    </a:lnTo>
                    <a:lnTo>
                      <a:pt x="261" y="1144"/>
                    </a:lnTo>
                    <a:lnTo>
                      <a:pt x="210" y="1114"/>
                    </a:lnTo>
                    <a:lnTo>
                      <a:pt x="162" y="1080"/>
                    </a:lnTo>
                    <a:lnTo>
                      <a:pt x="120" y="1040"/>
                    </a:lnTo>
                    <a:lnTo>
                      <a:pt x="82" y="998"/>
                    </a:lnTo>
                    <a:lnTo>
                      <a:pt x="49" y="951"/>
                    </a:lnTo>
                    <a:lnTo>
                      <a:pt x="22" y="901"/>
                    </a:lnTo>
                    <a:lnTo>
                      <a:pt x="0" y="848"/>
                    </a:lnTo>
                    <a:lnTo>
                      <a:pt x="25" y="883"/>
                    </a:lnTo>
                    <a:lnTo>
                      <a:pt x="56" y="913"/>
                    </a:lnTo>
                    <a:lnTo>
                      <a:pt x="90" y="940"/>
                    </a:lnTo>
                    <a:lnTo>
                      <a:pt x="128" y="963"/>
                    </a:lnTo>
                    <a:lnTo>
                      <a:pt x="170" y="982"/>
                    </a:lnTo>
                    <a:lnTo>
                      <a:pt x="213" y="997"/>
                    </a:lnTo>
                    <a:lnTo>
                      <a:pt x="258" y="1009"/>
                    </a:lnTo>
                    <a:lnTo>
                      <a:pt x="306" y="1016"/>
                    </a:lnTo>
                    <a:lnTo>
                      <a:pt x="353" y="1020"/>
                    </a:lnTo>
                    <a:lnTo>
                      <a:pt x="399" y="1019"/>
                    </a:lnTo>
                    <a:lnTo>
                      <a:pt x="447" y="1015"/>
                    </a:lnTo>
                    <a:lnTo>
                      <a:pt x="492" y="1006"/>
                    </a:lnTo>
                    <a:lnTo>
                      <a:pt x="534" y="994"/>
                    </a:lnTo>
                    <a:lnTo>
                      <a:pt x="575" y="979"/>
                    </a:lnTo>
                    <a:lnTo>
                      <a:pt x="612" y="958"/>
                    </a:lnTo>
                    <a:lnTo>
                      <a:pt x="655" y="928"/>
                    </a:lnTo>
                    <a:lnTo>
                      <a:pt x="694" y="894"/>
                    </a:lnTo>
                    <a:lnTo>
                      <a:pt x="728" y="858"/>
                    </a:lnTo>
                    <a:lnTo>
                      <a:pt x="756" y="821"/>
                    </a:lnTo>
                    <a:lnTo>
                      <a:pt x="779" y="780"/>
                    </a:lnTo>
                    <a:lnTo>
                      <a:pt x="796" y="738"/>
                    </a:lnTo>
                    <a:lnTo>
                      <a:pt x="806" y="695"/>
                    </a:lnTo>
                    <a:lnTo>
                      <a:pt x="811" y="652"/>
                    </a:lnTo>
                    <a:lnTo>
                      <a:pt x="809" y="608"/>
                    </a:lnTo>
                    <a:lnTo>
                      <a:pt x="800" y="563"/>
                    </a:lnTo>
                    <a:lnTo>
                      <a:pt x="784" y="520"/>
                    </a:lnTo>
                    <a:lnTo>
                      <a:pt x="761" y="478"/>
                    </a:lnTo>
                    <a:lnTo>
                      <a:pt x="731" y="436"/>
                    </a:lnTo>
                    <a:lnTo>
                      <a:pt x="728" y="433"/>
                    </a:lnTo>
                    <a:lnTo>
                      <a:pt x="724" y="426"/>
                    </a:lnTo>
                    <a:lnTo>
                      <a:pt x="714" y="415"/>
                    </a:lnTo>
                    <a:lnTo>
                      <a:pt x="702" y="401"/>
                    </a:lnTo>
                    <a:lnTo>
                      <a:pt x="687" y="382"/>
                    </a:lnTo>
                    <a:lnTo>
                      <a:pt x="670" y="363"/>
                    </a:lnTo>
                    <a:lnTo>
                      <a:pt x="651" y="340"/>
                    </a:lnTo>
                    <a:lnTo>
                      <a:pt x="631" y="316"/>
                    </a:lnTo>
                    <a:lnTo>
                      <a:pt x="609" y="291"/>
                    </a:lnTo>
                    <a:lnTo>
                      <a:pt x="589" y="265"/>
                    </a:lnTo>
                    <a:lnTo>
                      <a:pt x="567" y="239"/>
                    </a:lnTo>
                    <a:lnTo>
                      <a:pt x="545" y="213"/>
                    </a:lnTo>
                    <a:lnTo>
                      <a:pt x="524" y="188"/>
                    </a:lnTo>
                    <a:lnTo>
                      <a:pt x="526" y="189"/>
                    </a:lnTo>
                    <a:lnTo>
                      <a:pt x="521" y="184"/>
                    </a:lnTo>
                    <a:lnTo>
                      <a:pt x="517" y="180"/>
                    </a:lnTo>
                    <a:lnTo>
                      <a:pt x="515" y="177"/>
                    </a:lnTo>
                    <a:lnTo>
                      <a:pt x="513" y="175"/>
                    </a:lnTo>
                    <a:lnTo>
                      <a:pt x="512" y="175"/>
                    </a:lnTo>
                    <a:lnTo>
                      <a:pt x="499" y="154"/>
                    </a:lnTo>
                    <a:lnTo>
                      <a:pt x="492" y="131"/>
                    </a:lnTo>
                    <a:lnTo>
                      <a:pt x="490" y="110"/>
                    </a:lnTo>
                    <a:lnTo>
                      <a:pt x="494" y="87"/>
                    </a:lnTo>
                    <a:lnTo>
                      <a:pt x="502" y="65"/>
                    </a:lnTo>
                    <a:lnTo>
                      <a:pt x="517" y="44"/>
                    </a:lnTo>
                    <a:lnTo>
                      <a:pt x="534" y="28"/>
                    </a:lnTo>
                    <a:lnTo>
                      <a:pt x="555" y="13"/>
                    </a:lnTo>
                    <a:lnTo>
                      <a:pt x="577" y="5"/>
                    </a:lnTo>
                    <a:lnTo>
                      <a:pt x="6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 10"/>
              <p:cNvSpPr>
                <a:spLocks/>
              </p:cNvSpPr>
              <p:nvPr userDrawn="1"/>
            </p:nvSpPr>
            <p:spPr bwMode="auto">
              <a:xfrm>
                <a:off x="6145213" y="4384676"/>
                <a:ext cx="434975" cy="476250"/>
              </a:xfrm>
              <a:custGeom>
                <a:avLst/>
                <a:gdLst>
                  <a:gd name="T0" fmla="*/ 599 w 1096"/>
                  <a:gd name="T1" fmla="*/ 0 h 1202"/>
                  <a:gd name="T2" fmla="*/ 723 w 1096"/>
                  <a:gd name="T3" fmla="*/ 21 h 1202"/>
                  <a:gd name="T4" fmla="*/ 834 w 1096"/>
                  <a:gd name="T5" fmla="*/ 64 h 1202"/>
                  <a:gd name="T6" fmla="*/ 933 w 1096"/>
                  <a:gd name="T7" fmla="*/ 128 h 1202"/>
                  <a:gd name="T8" fmla="*/ 1014 w 1096"/>
                  <a:gd name="T9" fmla="*/ 210 h 1202"/>
                  <a:gd name="T10" fmla="*/ 1075 w 1096"/>
                  <a:gd name="T11" fmla="*/ 307 h 1202"/>
                  <a:gd name="T12" fmla="*/ 1071 w 1096"/>
                  <a:gd name="T13" fmla="*/ 325 h 1202"/>
                  <a:gd name="T14" fmla="*/ 1007 w 1096"/>
                  <a:gd name="T15" fmla="*/ 268 h 1202"/>
                  <a:gd name="T16" fmla="*/ 927 w 1096"/>
                  <a:gd name="T17" fmla="*/ 226 h 1202"/>
                  <a:gd name="T18" fmla="*/ 838 w 1096"/>
                  <a:gd name="T19" fmla="*/ 199 h 1202"/>
                  <a:gd name="T20" fmla="*/ 743 w 1096"/>
                  <a:gd name="T21" fmla="*/ 188 h 1202"/>
                  <a:gd name="T22" fmla="*/ 650 w 1096"/>
                  <a:gd name="T23" fmla="*/ 193 h 1202"/>
                  <a:gd name="T24" fmla="*/ 561 w 1096"/>
                  <a:gd name="T25" fmla="*/ 214 h 1202"/>
                  <a:gd name="T26" fmla="*/ 483 w 1096"/>
                  <a:gd name="T27" fmla="*/ 249 h 1202"/>
                  <a:gd name="T28" fmla="*/ 401 w 1096"/>
                  <a:gd name="T29" fmla="*/ 313 h 1202"/>
                  <a:gd name="T30" fmla="*/ 339 w 1096"/>
                  <a:gd name="T31" fmla="*/ 388 h 1202"/>
                  <a:gd name="T32" fmla="*/ 300 w 1096"/>
                  <a:gd name="T33" fmla="*/ 470 h 1202"/>
                  <a:gd name="T34" fmla="*/ 285 w 1096"/>
                  <a:gd name="T35" fmla="*/ 555 h 1202"/>
                  <a:gd name="T36" fmla="*/ 296 w 1096"/>
                  <a:gd name="T37" fmla="*/ 643 h 1202"/>
                  <a:gd name="T38" fmla="*/ 335 w 1096"/>
                  <a:gd name="T39" fmla="*/ 730 h 1202"/>
                  <a:gd name="T40" fmla="*/ 367 w 1096"/>
                  <a:gd name="T41" fmla="*/ 775 h 1202"/>
                  <a:gd name="T42" fmla="*/ 383 w 1096"/>
                  <a:gd name="T43" fmla="*/ 793 h 1202"/>
                  <a:gd name="T44" fmla="*/ 411 w 1096"/>
                  <a:gd name="T45" fmla="*/ 827 h 1202"/>
                  <a:gd name="T46" fmla="*/ 447 w 1096"/>
                  <a:gd name="T47" fmla="*/ 870 h 1202"/>
                  <a:gd name="T48" fmla="*/ 489 w 1096"/>
                  <a:gd name="T49" fmla="*/ 921 h 1202"/>
                  <a:gd name="T50" fmla="*/ 534 w 1096"/>
                  <a:gd name="T51" fmla="*/ 974 h 1202"/>
                  <a:gd name="T52" fmla="*/ 523 w 1096"/>
                  <a:gd name="T53" fmla="*/ 962 h 1202"/>
                  <a:gd name="T54" fmla="*/ 551 w 1096"/>
                  <a:gd name="T55" fmla="*/ 996 h 1202"/>
                  <a:gd name="T56" fmla="*/ 571 w 1096"/>
                  <a:gd name="T57" fmla="*/ 1020 h 1202"/>
                  <a:gd name="T58" fmla="*/ 578 w 1096"/>
                  <a:gd name="T59" fmla="*/ 1028 h 1202"/>
                  <a:gd name="T60" fmla="*/ 599 w 1096"/>
                  <a:gd name="T61" fmla="*/ 1071 h 1202"/>
                  <a:gd name="T62" fmla="*/ 596 w 1096"/>
                  <a:gd name="T63" fmla="*/ 1115 h 1202"/>
                  <a:gd name="T64" fmla="*/ 574 w 1096"/>
                  <a:gd name="T65" fmla="*/ 1158 h 1202"/>
                  <a:gd name="T66" fmla="*/ 536 w 1096"/>
                  <a:gd name="T67" fmla="*/ 1189 h 1202"/>
                  <a:gd name="T68" fmla="*/ 491 w 1096"/>
                  <a:gd name="T69" fmla="*/ 1202 h 1202"/>
                  <a:gd name="T70" fmla="*/ 447 w 1096"/>
                  <a:gd name="T71" fmla="*/ 1196 h 1202"/>
                  <a:gd name="T72" fmla="*/ 409 w 1096"/>
                  <a:gd name="T73" fmla="*/ 1168 h 1202"/>
                  <a:gd name="T74" fmla="*/ 390 w 1096"/>
                  <a:gd name="T75" fmla="*/ 1143 h 1202"/>
                  <a:gd name="T76" fmla="*/ 104 w 1096"/>
                  <a:gd name="T77" fmla="*/ 796 h 1202"/>
                  <a:gd name="T78" fmla="*/ 41 w 1096"/>
                  <a:gd name="T79" fmla="*/ 682 h 1202"/>
                  <a:gd name="T80" fmla="*/ 7 w 1096"/>
                  <a:gd name="T81" fmla="*/ 573 h 1202"/>
                  <a:gd name="T82" fmla="*/ 0 w 1096"/>
                  <a:gd name="T83" fmla="*/ 471 h 1202"/>
                  <a:gd name="T84" fmla="*/ 17 w 1096"/>
                  <a:gd name="T85" fmla="*/ 375 h 1202"/>
                  <a:gd name="T86" fmla="*/ 52 w 1096"/>
                  <a:gd name="T87" fmla="*/ 287 h 1202"/>
                  <a:gd name="T88" fmla="*/ 103 w 1096"/>
                  <a:gd name="T89" fmla="*/ 210 h 1202"/>
                  <a:gd name="T90" fmla="*/ 168 w 1096"/>
                  <a:gd name="T91" fmla="*/ 144 h 1202"/>
                  <a:gd name="T92" fmla="*/ 240 w 1096"/>
                  <a:gd name="T93" fmla="*/ 88 h 1202"/>
                  <a:gd name="T94" fmla="*/ 318 w 1096"/>
                  <a:gd name="T95" fmla="*/ 47 h 1202"/>
                  <a:gd name="T96" fmla="*/ 398 w 1096"/>
                  <a:gd name="T97" fmla="*/ 19 h 1202"/>
                  <a:gd name="T98" fmla="*/ 533 w 1096"/>
                  <a:gd name="T99" fmla="*/ 0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96" h="1202">
                    <a:moveTo>
                      <a:pt x="533" y="0"/>
                    </a:moveTo>
                    <a:lnTo>
                      <a:pt x="599" y="0"/>
                    </a:lnTo>
                    <a:lnTo>
                      <a:pt x="662" y="7"/>
                    </a:lnTo>
                    <a:lnTo>
                      <a:pt x="723" y="21"/>
                    </a:lnTo>
                    <a:lnTo>
                      <a:pt x="780" y="40"/>
                    </a:lnTo>
                    <a:lnTo>
                      <a:pt x="834" y="64"/>
                    </a:lnTo>
                    <a:lnTo>
                      <a:pt x="887" y="94"/>
                    </a:lnTo>
                    <a:lnTo>
                      <a:pt x="933" y="128"/>
                    </a:lnTo>
                    <a:lnTo>
                      <a:pt x="976" y="167"/>
                    </a:lnTo>
                    <a:lnTo>
                      <a:pt x="1014" y="210"/>
                    </a:lnTo>
                    <a:lnTo>
                      <a:pt x="1047" y="256"/>
                    </a:lnTo>
                    <a:lnTo>
                      <a:pt x="1075" y="307"/>
                    </a:lnTo>
                    <a:lnTo>
                      <a:pt x="1096" y="360"/>
                    </a:lnTo>
                    <a:lnTo>
                      <a:pt x="1071" y="325"/>
                    </a:lnTo>
                    <a:lnTo>
                      <a:pt x="1041" y="295"/>
                    </a:lnTo>
                    <a:lnTo>
                      <a:pt x="1007" y="268"/>
                    </a:lnTo>
                    <a:lnTo>
                      <a:pt x="968" y="245"/>
                    </a:lnTo>
                    <a:lnTo>
                      <a:pt x="927" y="226"/>
                    </a:lnTo>
                    <a:lnTo>
                      <a:pt x="883" y="210"/>
                    </a:lnTo>
                    <a:lnTo>
                      <a:pt x="838" y="199"/>
                    </a:lnTo>
                    <a:lnTo>
                      <a:pt x="791" y="192"/>
                    </a:lnTo>
                    <a:lnTo>
                      <a:pt x="743" y="188"/>
                    </a:lnTo>
                    <a:lnTo>
                      <a:pt x="696" y="188"/>
                    </a:lnTo>
                    <a:lnTo>
                      <a:pt x="650" y="193"/>
                    </a:lnTo>
                    <a:lnTo>
                      <a:pt x="605" y="202"/>
                    </a:lnTo>
                    <a:lnTo>
                      <a:pt x="561" y="214"/>
                    </a:lnTo>
                    <a:lnTo>
                      <a:pt x="521" y="229"/>
                    </a:lnTo>
                    <a:lnTo>
                      <a:pt x="483" y="249"/>
                    </a:lnTo>
                    <a:lnTo>
                      <a:pt x="440" y="280"/>
                    </a:lnTo>
                    <a:lnTo>
                      <a:pt x="401" y="313"/>
                    </a:lnTo>
                    <a:lnTo>
                      <a:pt x="368" y="349"/>
                    </a:lnTo>
                    <a:lnTo>
                      <a:pt x="339" y="388"/>
                    </a:lnTo>
                    <a:lnTo>
                      <a:pt x="317" y="427"/>
                    </a:lnTo>
                    <a:lnTo>
                      <a:pt x="300" y="470"/>
                    </a:lnTo>
                    <a:lnTo>
                      <a:pt x="289" y="512"/>
                    </a:lnTo>
                    <a:lnTo>
                      <a:pt x="285" y="555"/>
                    </a:lnTo>
                    <a:lnTo>
                      <a:pt x="287" y="600"/>
                    </a:lnTo>
                    <a:lnTo>
                      <a:pt x="296" y="643"/>
                    </a:lnTo>
                    <a:lnTo>
                      <a:pt x="312" y="687"/>
                    </a:lnTo>
                    <a:lnTo>
                      <a:pt x="335" y="730"/>
                    </a:lnTo>
                    <a:lnTo>
                      <a:pt x="366" y="773"/>
                    </a:lnTo>
                    <a:lnTo>
                      <a:pt x="367" y="775"/>
                    </a:lnTo>
                    <a:lnTo>
                      <a:pt x="373" y="782"/>
                    </a:lnTo>
                    <a:lnTo>
                      <a:pt x="383" y="793"/>
                    </a:lnTo>
                    <a:lnTo>
                      <a:pt x="396" y="809"/>
                    </a:lnTo>
                    <a:lnTo>
                      <a:pt x="411" y="827"/>
                    </a:lnTo>
                    <a:lnTo>
                      <a:pt x="429" y="847"/>
                    </a:lnTo>
                    <a:lnTo>
                      <a:pt x="447" y="870"/>
                    </a:lnTo>
                    <a:lnTo>
                      <a:pt x="468" y="896"/>
                    </a:lnTo>
                    <a:lnTo>
                      <a:pt x="489" y="921"/>
                    </a:lnTo>
                    <a:lnTo>
                      <a:pt x="511" y="948"/>
                    </a:lnTo>
                    <a:lnTo>
                      <a:pt x="534" y="974"/>
                    </a:lnTo>
                    <a:lnTo>
                      <a:pt x="556" y="999"/>
                    </a:lnTo>
                    <a:lnTo>
                      <a:pt x="523" y="962"/>
                    </a:lnTo>
                    <a:lnTo>
                      <a:pt x="538" y="980"/>
                    </a:lnTo>
                    <a:lnTo>
                      <a:pt x="551" y="996"/>
                    </a:lnTo>
                    <a:lnTo>
                      <a:pt x="562" y="1009"/>
                    </a:lnTo>
                    <a:lnTo>
                      <a:pt x="571" y="1020"/>
                    </a:lnTo>
                    <a:lnTo>
                      <a:pt x="577" y="1026"/>
                    </a:lnTo>
                    <a:lnTo>
                      <a:pt x="578" y="1028"/>
                    </a:lnTo>
                    <a:lnTo>
                      <a:pt x="591" y="1049"/>
                    </a:lnTo>
                    <a:lnTo>
                      <a:pt x="599" y="1071"/>
                    </a:lnTo>
                    <a:lnTo>
                      <a:pt x="600" y="1094"/>
                    </a:lnTo>
                    <a:lnTo>
                      <a:pt x="596" y="1115"/>
                    </a:lnTo>
                    <a:lnTo>
                      <a:pt x="588" y="1137"/>
                    </a:lnTo>
                    <a:lnTo>
                      <a:pt x="574" y="1158"/>
                    </a:lnTo>
                    <a:lnTo>
                      <a:pt x="556" y="1176"/>
                    </a:lnTo>
                    <a:lnTo>
                      <a:pt x="536" y="1189"/>
                    </a:lnTo>
                    <a:lnTo>
                      <a:pt x="514" y="1199"/>
                    </a:lnTo>
                    <a:lnTo>
                      <a:pt x="491" y="1202"/>
                    </a:lnTo>
                    <a:lnTo>
                      <a:pt x="469" y="1202"/>
                    </a:lnTo>
                    <a:lnTo>
                      <a:pt x="447" y="1196"/>
                    </a:lnTo>
                    <a:lnTo>
                      <a:pt x="428" y="1184"/>
                    </a:lnTo>
                    <a:lnTo>
                      <a:pt x="409" y="1168"/>
                    </a:lnTo>
                    <a:lnTo>
                      <a:pt x="352" y="1098"/>
                    </a:lnTo>
                    <a:lnTo>
                      <a:pt x="390" y="1143"/>
                    </a:lnTo>
                    <a:lnTo>
                      <a:pt x="149" y="855"/>
                    </a:lnTo>
                    <a:lnTo>
                      <a:pt x="104" y="796"/>
                    </a:lnTo>
                    <a:lnTo>
                      <a:pt x="69" y="739"/>
                    </a:lnTo>
                    <a:lnTo>
                      <a:pt x="41" y="682"/>
                    </a:lnTo>
                    <a:lnTo>
                      <a:pt x="21" y="628"/>
                    </a:lnTo>
                    <a:lnTo>
                      <a:pt x="7" y="573"/>
                    </a:lnTo>
                    <a:lnTo>
                      <a:pt x="1" y="522"/>
                    </a:lnTo>
                    <a:lnTo>
                      <a:pt x="0" y="471"/>
                    </a:lnTo>
                    <a:lnTo>
                      <a:pt x="6" y="421"/>
                    </a:lnTo>
                    <a:lnTo>
                      <a:pt x="17" y="375"/>
                    </a:lnTo>
                    <a:lnTo>
                      <a:pt x="33" y="331"/>
                    </a:lnTo>
                    <a:lnTo>
                      <a:pt x="52" y="287"/>
                    </a:lnTo>
                    <a:lnTo>
                      <a:pt x="77" y="248"/>
                    </a:lnTo>
                    <a:lnTo>
                      <a:pt x="103" y="210"/>
                    </a:lnTo>
                    <a:lnTo>
                      <a:pt x="135" y="175"/>
                    </a:lnTo>
                    <a:lnTo>
                      <a:pt x="168" y="144"/>
                    </a:lnTo>
                    <a:lnTo>
                      <a:pt x="203" y="115"/>
                    </a:lnTo>
                    <a:lnTo>
                      <a:pt x="240" y="88"/>
                    </a:lnTo>
                    <a:lnTo>
                      <a:pt x="279" y="65"/>
                    </a:lnTo>
                    <a:lnTo>
                      <a:pt x="318" y="47"/>
                    </a:lnTo>
                    <a:lnTo>
                      <a:pt x="358" y="31"/>
                    </a:lnTo>
                    <a:lnTo>
                      <a:pt x="398" y="19"/>
                    </a:lnTo>
                    <a:lnTo>
                      <a:pt x="466" y="6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11"/>
              <p:cNvSpPr>
                <a:spLocks noEditPoints="1"/>
              </p:cNvSpPr>
              <p:nvPr userDrawn="1"/>
            </p:nvSpPr>
            <p:spPr bwMode="auto">
              <a:xfrm>
                <a:off x="7675563" y="4867276"/>
                <a:ext cx="52388" cy="50800"/>
              </a:xfrm>
              <a:custGeom>
                <a:avLst/>
                <a:gdLst>
                  <a:gd name="T0" fmla="*/ 51 w 130"/>
                  <a:gd name="T1" fmla="*/ 60 h 128"/>
                  <a:gd name="T2" fmla="*/ 70 w 130"/>
                  <a:gd name="T3" fmla="*/ 60 h 128"/>
                  <a:gd name="T4" fmla="*/ 77 w 130"/>
                  <a:gd name="T5" fmla="*/ 59 h 128"/>
                  <a:gd name="T6" fmla="*/ 82 w 130"/>
                  <a:gd name="T7" fmla="*/ 55 h 128"/>
                  <a:gd name="T8" fmla="*/ 83 w 130"/>
                  <a:gd name="T9" fmla="*/ 48 h 128"/>
                  <a:gd name="T10" fmla="*/ 82 w 130"/>
                  <a:gd name="T11" fmla="*/ 42 h 128"/>
                  <a:gd name="T12" fmla="*/ 77 w 130"/>
                  <a:gd name="T13" fmla="*/ 38 h 128"/>
                  <a:gd name="T14" fmla="*/ 71 w 130"/>
                  <a:gd name="T15" fmla="*/ 37 h 128"/>
                  <a:gd name="T16" fmla="*/ 51 w 130"/>
                  <a:gd name="T17" fmla="*/ 37 h 128"/>
                  <a:gd name="T18" fmla="*/ 68 w 130"/>
                  <a:gd name="T19" fmla="*/ 28 h 128"/>
                  <a:gd name="T20" fmla="*/ 89 w 130"/>
                  <a:gd name="T21" fmla="*/ 32 h 128"/>
                  <a:gd name="T22" fmla="*/ 95 w 130"/>
                  <a:gd name="T23" fmla="*/ 48 h 128"/>
                  <a:gd name="T24" fmla="*/ 90 w 130"/>
                  <a:gd name="T25" fmla="*/ 63 h 128"/>
                  <a:gd name="T26" fmla="*/ 76 w 130"/>
                  <a:gd name="T27" fmla="*/ 69 h 128"/>
                  <a:gd name="T28" fmla="*/ 84 w 130"/>
                  <a:gd name="T29" fmla="*/ 101 h 128"/>
                  <a:gd name="T30" fmla="*/ 51 w 130"/>
                  <a:gd name="T31" fmla="*/ 69 h 128"/>
                  <a:gd name="T32" fmla="*/ 40 w 130"/>
                  <a:gd name="T33" fmla="*/ 101 h 128"/>
                  <a:gd name="T34" fmla="*/ 66 w 130"/>
                  <a:gd name="T35" fmla="*/ 11 h 128"/>
                  <a:gd name="T36" fmla="*/ 34 w 130"/>
                  <a:gd name="T37" fmla="*/ 20 h 128"/>
                  <a:gd name="T38" fmla="*/ 16 w 130"/>
                  <a:gd name="T39" fmla="*/ 47 h 128"/>
                  <a:gd name="T40" fmla="*/ 16 w 130"/>
                  <a:gd name="T41" fmla="*/ 82 h 128"/>
                  <a:gd name="T42" fmla="*/ 34 w 130"/>
                  <a:gd name="T43" fmla="*/ 107 h 128"/>
                  <a:gd name="T44" fmla="*/ 66 w 130"/>
                  <a:gd name="T45" fmla="*/ 117 h 128"/>
                  <a:gd name="T46" fmla="*/ 96 w 130"/>
                  <a:gd name="T47" fmla="*/ 107 h 128"/>
                  <a:gd name="T48" fmla="*/ 115 w 130"/>
                  <a:gd name="T49" fmla="*/ 82 h 128"/>
                  <a:gd name="T50" fmla="*/ 115 w 130"/>
                  <a:gd name="T51" fmla="*/ 47 h 128"/>
                  <a:gd name="T52" fmla="*/ 96 w 130"/>
                  <a:gd name="T53" fmla="*/ 20 h 128"/>
                  <a:gd name="T54" fmla="*/ 66 w 130"/>
                  <a:gd name="T55" fmla="*/ 11 h 128"/>
                  <a:gd name="T56" fmla="*/ 85 w 130"/>
                  <a:gd name="T57" fmla="*/ 3 h 128"/>
                  <a:gd name="T58" fmla="*/ 118 w 130"/>
                  <a:gd name="T59" fmla="*/ 25 h 128"/>
                  <a:gd name="T60" fmla="*/ 130 w 130"/>
                  <a:gd name="T61" fmla="*/ 64 h 128"/>
                  <a:gd name="T62" fmla="*/ 118 w 130"/>
                  <a:gd name="T63" fmla="*/ 102 h 128"/>
                  <a:gd name="T64" fmla="*/ 85 w 130"/>
                  <a:gd name="T65" fmla="*/ 125 h 128"/>
                  <a:gd name="T66" fmla="*/ 45 w 130"/>
                  <a:gd name="T67" fmla="*/ 125 h 128"/>
                  <a:gd name="T68" fmla="*/ 13 w 130"/>
                  <a:gd name="T69" fmla="*/ 102 h 128"/>
                  <a:gd name="T70" fmla="*/ 0 w 130"/>
                  <a:gd name="T71" fmla="*/ 64 h 128"/>
                  <a:gd name="T72" fmla="*/ 13 w 130"/>
                  <a:gd name="T73" fmla="*/ 25 h 128"/>
                  <a:gd name="T74" fmla="*/ 45 w 130"/>
                  <a:gd name="T75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0" h="128">
                    <a:moveTo>
                      <a:pt x="51" y="37"/>
                    </a:moveTo>
                    <a:lnTo>
                      <a:pt x="51" y="60"/>
                    </a:lnTo>
                    <a:lnTo>
                      <a:pt x="66" y="60"/>
                    </a:lnTo>
                    <a:lnTo>
                      <a:pt x="70" y="60"/>
                    </a:lnTo>
                    <a:lnTo>
                      <a:pt x="73" y="59"/>
                    </a:lnTo>
                    <a:lnTo>
                      <a:pt x="77" y="59"/>
                    </a:lnTo>
                    <a:lnTo>
                      <a:pt x="79" y="56"/>
                    </a:lnTo>
                    <a:lnTo>
                      <a:pt x="82" y="55"/>
                    </a:lnTo>
                    <a:lnTo>
                      <a:pt x="83" y="52"/>
                    </a:lnTo>
                    <a:lnTo>
                      <a:pt x="83" y="48"/>
                    </a:lnTo>
                    <a:lnTo>
                      <a:pt x="83" y="44"/>
                    </a:lnTo>
                    <a:lnTo>
                      <a:pt x="82" y="42"/>
                    </a:lnTo>
                    <a:lnTo>
                      <a:pt x="79" y="40"/>
                    </a:lnTo>
                    <a:lnTo>
                      <a:pt x="77" y="38"/>
                    </a:lnTo>
                    <a:lnTo>
                      <a:pt x="73" y="37"/>
                    </a:lnTo>
                    <a:lnTo>
                      <a:pt x="71" y="37"/>
                    </a:lnTo>
                    <a:lnTo>
                      <a:pt x="67" y="37"/>
                    </a:lnTo>
                    <a:lnTo>
                      <a:pt x="51" y="37"/>
                    </a:lnTo>
                    <a:close/>
                    <a:moveTo>
                      <a:pt x="40" y="28"/>
                    </a:moveTo>
                    <a:lnTo>
                      <a:pt x="68" y="28"/>
                    </a:lnTo>
                    <a:lnTo>
                      <a:pt x="81" y="29"/>
                    </a:lnTo>
                    <a:lnTo>
                      <a:pt x="89" y="32"/>
                    </a:lnTo>
                    <a:lnTo>
                      <a:pt x="94" y="38"/>
                    </a:lnTo>
                    <a:lnTo>
                      <a:pt x="95" y="48"/>
                    </a:lnTo>
                    <a:lnTo>
                      <a:pt x="94" y="56"/>
                    </a:lnTo>
                    <a:lnTo>
                      <a:pt x="90" y="63"/>
                    </a:lnTo>
                    <a:lnTo>
                      <a:pt x="83" y="66"/>
                    </a:lnTo>
                    <a:lnTo>
                      <a:pt x="76" y="69"/>
                    </a:lnTo>
                    <a:lnTo>
                      <a:pt x="98" y="101"/>
                    </a:lnTo>
                    <a:lnTo>
                      <a:pt x="84" y="101"/>
                    </a:lnTo>
                    <a:lnTo>
                      <a:pt x="65" y="69"/>
                    </a:lnTo>
                    <a:lnTo>
                      <a:pt x="51" y="69"/>
                    </a:lnTo>
                    <a:lnTo>
                      <a:pt x="51" y="101"/>
                    </a:lnTo>
                    <a:lnTo>
                      <a:pt x="40" y="101"/>
                    </a:lnTo>
                    <a:lnTo>
                      <a:pt x="40" y="28"/>
                    </a:lnTo>
                    <a:close/>
                    <a:moveTo>
                      <a:pt x="66" y="11"/>
                    </a:moveTo>
                    <a:lnTo>
                      <a:pt x="49" y="13"/>
                    </a:lnTo>
                    <a:lnTo>
                      <a:pt x="34" y="20"/>
                    </a:lnTo>
                    <a:lnTo>
                      <a:pt x="23" y="32"/>
                    </a:lnTo>
                    <a:lnTo>
                      <a:pt x="16" y="47"/>
                    </a:lnTo>
                    <a:lnTo>
                      <a:pt x="14" y="64"/>
                    </a:lnTo>
                    <a:lnTo>
                      <a:pt x="16" y="82"/>
                    </a:lnTo>
                    <a:lnTo>
                      <a:pt x="23" y="96"/>
                    </a:lnTo>
                    <a:lnTo>
                      <a:pt x="34" y="107"/>
                    </a:lnTo>
                    <a:lnTo>
                      <a:pt x="49" y="114"/>
                    </a:lnTo>
                    <a:lnTo>
                      <a:pt x="66" y="117"/>
                    </a:lnTo>
                    <a:lnTo>
                      <a:pt x="82" y="114"/>
                    </a:lnTo>
                    <a:lnTo>
                      <a:pt x="96" y="107"/>
                    </a:lnTo>
                    <a:lnTo>
                      <a:pt x="107" y="96"/>
                    </a:lnTo>
                    <a:lnTo>
                      <a:pt x="115" y="82"/>
                    </a:lnTo>
                    <a:lnTo>
                      <a:pt x="118" y="64"/>
                    </a:lnTo>
                    <a:lnTo>
                      <a:pt x="115" y="47"/>
                    </a:lnTo>
                    <a:lnTo>
                      <a:pt x="107" y="32"/>
                    </a:lnTo>
                    <a:lnTo>
                      <a:pt x="96" y="20"/>
                    </a:lnTo>
                    <a:lnTo>
                      <a:pt x="82" y="13"/>
                    </a:lnTo>
                    <a:lnTo>
                      <a:pt x="66" y="11"/>
                    </a:lnTo>
                    <a:close/>
                    <a:moveTo>
                      <a:pt x="66" y="0"/>
                    </a:moveTo>
                    <a:lnTo>
                      <a:pt x="85" y="3"/>
                    </a:lnTo>
                    <a:lnTo>
                      <a:pt x="104" y="12"/>
                    </a:lnTo>
                    <a:lnTo>
                      <a:pt x="118" y="25"/>
                    </a:lnTo>
                    <a:lnTo>
                      <a:pt x="127" y="43"/>
                    </a:lnTo>
                    <a:lnTo>
                      <a:pt x="130" y="64"/>
                    </a:lnTo>
                    <a:lnTo>
                      <a:pt x="127" y="84"/>
                    </a:lnTo>
                    <a:lnTo>
                      <a:pt x="118" y="102"/>
                    </a:lnTo>
                    <a:lnTo>
                      <a:pt x="104" y="116"/>
                    </a:lnTo>
                    <a:lnTo>
                      <a:pt x="85" y="125"/>
                    </a:lnTo>
                    <a:lnTo>
                      <a:pt x="66" y="128"/>
                    </a:lnTo>
                    <a:lnTo>
                      <a:pt x="45" y="125"/>
                    </a:lnTo>
                    <a:lnTo>
                      <a:pt x="27" y="116"/>
                    </a:lnTo>
                    <a:lnTo>
                      <a:pt x="13" y="102"/>
                    </a:lnTo>
                    <a:lnTo>
                      <a:pt x="4" y="84"/>
                    </a:lnTo>
                    <a:lnTo>
                      <a:pt x="0" y="64"/>
                    </a:lnTo>
                    <a:lnTo>
                      <a:pt x="4" y="43"/>
                    </a:lnTo>
                    <a:lnTo>
                      <a:pt x="13" y="25"/>
                    </a:lnTo>
                    <a:lnTo>
                      <a:pt x="27" y="12"/>
                    </a:lnTo>
                    <a:lnTo>
                      <a:pt x="45" y="3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 userDrawn="1"/>
            </p:nvSpPr>
            <p:spPr bwMode="auto">
              <a:xfrm>
                <a:off x="6591301" y="4867276"/>
                <a:ext cx="52388" cy="50800"/>
              </a:xfrm>
              <a:custGeom>
                <a:avLst/>
                <a:gdLst>
                  <a:gd name="T0" fmla="*/ 51 w 130"/>
                  <a:gd name="T1" fmla="*/ 60 h 128"/>
                  <a:gd name="T2" fmla="*/ 69 w 130"/>
                  <a:gd name="T3" fmla="*/ 60 h 128"/>
                  <a:gd name="T4" fmla="*/ 75 w 130"/>
                  <a:gd name="T5" fmla="*/ 59 h 128"/>
                  <a:gd name="T6" fmla="*/ 81 w 130"/>
                  <a:gd name="T7" fmla="*/ 55 h 128"/>
                  <a:gd name="T8" fmla="*/ 82 w 130"/>
                  <a:gd name="T9" fmla="*/ 48 h 128"/>
                  <a:gd name="T10" fmla="*/ 81 w 130"/>
                  <a:gd name="T11" fmla="*/ 42 h 128"/>
                  <a:gd name="T12" fmla="*/ 76 w 130"/>
                  <a:gd name="T13" fmla="*/ 38 h 128"/>
                  <a:gd name="T14" fmla="*/ 70 w 130"/>
                  <a:gd name="T15" fmla="*/ 37 h 128"/>
                  <a:gd name="T16" fmla="*/ 51 w 130"/>
                  <a:gd name="T17" fmla="*/ 37 h 128"/>
                  <a:gd name="T18" fmla="*/ 68 w 130"/>
                  <a:gd name="T19" fmla="*/ 28 h 128"/>
                  <a:gd name="T20" fmla="*/ 88 w 130"/>
                  <a:gd name="T21" fmla="*/ 32 h 128"/>
                  <a:gd name="T22" fmla="*/ 94 w 130"/>
                  <a:gd name="T23" fmla="*/ 48 h 128"/>
                  <a:gd name="T24" fmla="*/ 88 w 130"/>
                  <a:gd name="T25" fmla="*/ 63 h 128"/>
                  <a:gd name="T26" fmla="*/ 75 w 130"/>
                  <a:gd name="T27" fmla="*/ 69 h 128"/>
                  <a:gd name="T28" fmla="*/ 83 w 130"/>
                  <a:gd name="T29" fmla="*/ 101 h 128"/>
                  <a:gd name="T30" fmla="*/ 51 w 130"/>
                  <a:gd name="T31" fmla="*/ 69 h 128"/>
                  <a:gd name="T32" fmla="*/ 40 w 130"/>
                  <a:gd name="T33" fmla="*/ 101 h 128"/>
                  <a:gd name="T34" fmla="*/ 64 w 130"/>
                  <a:gd name="T35" fmla="*/ 11 h 128"/>
                  <a:gd name="T36" fmla="*/ 34 w 130"/>
                  <a:gd name="T37" fmla="*/ 20 h 128"/>
                  <a:gd name="T38" fmla="*/ 14 w 130"/>
                  <a:gd name="T39" fmla="*/ 47 h 128"/>
                  <a:gd name="T40" fmla="*/ 14 w 130"/>
                  <a:gd name="T41" fmla="*/ 82 h 128"/>
                  <a:gd name="T42" fmla="*/ 34 w 130"/>
                  <a:gd name="T43" fmla="*/ 107 h 128"/>
                  <a:gd name="T44" fmla="*/ 64 w 130"/>
                  <a:gd name="T45" fmla="*/ 117 h 128"/>
                  <a:gd name="T46" fmla="*/ 96 w 130"/>
                  <a:gd name="T47" fmla="*/ 107 h 128"/>
                  <a:gd name="T48" fmla="*/ 114 w 130"/>
                  <a:gd name="T49" fmla="*/ 82 h 128"/>
                  <a:gd name="T50" fmla="*/ 114 w 130"/>
                  <a:gd name="T51" fmla="*/ 47 h 128"/>
                  <a:gd name="T52" fmla="*/ 96 w 130"/>
                  <a:gd name="T53" fmla="*/ 20 h 128"/>
                  <a:gd name="T54" fmla="*/ 64 w 130"/>
                  <a:gd name="T55" fmla="*/ 11 h 128"/>
                  <a:gd name="T56" fmla="*/ 85 w 130"/>
                  <a:gd name="T57" fmla="*/ 3 h 128"/>
                  <a:gd name="T58" fmla="*/ 117 w 130"/>
                  <a:gd name="T59" fmla="*/ 25 h 128"/>
                  <a:gd name="T60" fmla="*/ 130 w 130"/>
                  <a:gd name="T61" fmla="*/ 64 h 128"/>
                  <a:gd name="T62" fmla="*/ 117 w 130"/>
                  <a:gd name="T63" fmla="*/ 102 h 128"/>
                  <a:gd name="T64" fmla="*/ 85 w 130"/>
                  <a:gd name="T65" fmla="*/ 125 h 128"/>
                  <a:gd name="T66" fmla="*/ 45 w 130"/>
                  <a:gd name="T67" fmla="*/ 125 h 128"/>
                  <a:gd name="T68" fmla="*/ 12 w 130"/>
                  <a:gd name="T69" fmla="*/ 102 h 128"/>
                  <a:gd name="T70" fmla="*/ 0 w 130"/>
                  <a:gd name="T71" fmla="*/ 64 h 128"/>
                  <a:gd name="T72" fmla="*/ 12 w 130"/>
                  <a:gd name="T73" fmla="*/ 25 h 128"/>
                  <a:gd name="T74" fmla="*/ 45 w 130"/>
                  <a:gd name="T75" fmla="*/ 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0" h="128">
                    <a:moveTo>
                      <a:pt x="51" y="37"/>
                    </a:moveTo>
                    <a:lnTo>
                      <a:pt x="51" y="60"/>
                    </a:lnTo>
                    <a:lnTo>
                      <a:pt x="64" y="60"/>
                    </a:lnTo>
                    <a:lnTo>
                      <a:pt x="69" y="60"/>
                    </a:lnTo>
                    <a:lnTo>
                      <a:pt x="73" y="59"/>
                    </a:lnTo>
                    <a:lnTo>
                      <a:pt x="75" y="59"/>
                    </a:lnTo>
                    <a:lnTo>
                      <a:pt x="79" y="56"/>
                    </a:lnTo>
                    <a:lnTo>
                      <a:pt x="81" y="55"/>
                    </a:lnTo>
                    <a:lnTo>
                      <a:pt x="82" y="52"/>
                    </a:lnTo>
                    <a:lnTo>
                      <a:pt x="82" y="48"/>
                    </a:lnTo>
                    <a:lnTo>
                      <a:pt x="82" y="44"/>
                    </a:lnTo>
                    <a:lnTo>
                      <a:pt x="81" y="42"/>
                    </a:lnTo>
                    <a:lnTo>
                      <a:pt x="79" y="40"/>
                    </a:lnTo>
                    <a:lnTo>
                      <a:pt x="76" y="38"/>
                    </a:lnTo>
                    <a:lnTo>
                      <a:pt x="73" y="37"/>
                    </a:lnTo>
                    <a:lnTo>
                      <a:pt x="70" y="37"/>
                    </a:lnTo>
                    <a:lnTo>
                      <a:pt x="66" y="37"/>
                    </a:lnTo>
                    <a:lnTo>
                      <a:pt x="51" y="37"/>
                    </a:lnTo>
                    <a:close/>
                    <a:moveTo>
                      <a:pt x="40" y="28"/>
                    </a:moveTo>
                    <a:lnTo>
                      <a:pt x="68" y="28"/>
                    </a:lnTo>
                    <a:lnTo>
                      <a:pt x="80" y="29"/>
                    </a:lnTo>
                    <a:lnTo>
                      <a:pt x="88" y="32"/>
                    </a:lnTo>
                    <a:lnTo>
                      <a:pt x="93" y="38"/>
                    </a:lnTo>
                    <a:lnTo>
                      <a:pt x="94" y="48"/>
                    </a:lnTo>
                    <a:lnTo>
                      <a:pt x="93" y="56"/>
                    </a:lnTo>
                    <a:lnTo>
                      <a:pt x="88" y="63"/>
                    </a:lnTo>
                    <a:lnTo>
                      <a:pt x="82" y="66"/>
                    </a:lnTo>
                    <a:lnTo>
                      <a:pt x="75" y="69"/>
                    </a:lnTo>
                    <a:lnTo>
                      <a:pt x="96" y="101"/>
                    </a:lnTo>
                    <a:lnTo>
                      <a:pt x="83" y="101"/>
                    </a:lnTo>
                    <a:lnTo>
                      <a:pt x="64" y="69"/>
                    </a:lnTo>
                    <a:lnTo>
                      <a:pt x="51" y="69"/>
                    </a:lnTo>
                    <a:lnTo>
                      <a:pt x="51" y="101"/>
                    </a:lnTo>
                    <a:lnTo>
                      <a:pt x="40" y="101"/>
                    </a:lnTo>
                    <a:lnTo>
                      <a:pt x="40" y="28"/>
                    </a:lnTo>
                    <a:close/>
                    <a:moveTo>
                      <a:pt x="64" y="11"/>
                    </a:moveTo>
                    <a:lnTo>
                      <a:pt x="48" y="13"/>
                    </a:lnTo>
                    <a:lnTo>
                      <a:pt x="34" y="20"/>
                    </a:lnTo>
                    <a:lnTo>
                      <a:pt x="22" y="32"/>
                    </a:lnTo>
                    <a:lnTo>
                      <a:pt x="14" y="47"/>
                    </a:lnTo>
                    <a:lnTo>
                      <a:pt x="12" y="64"/>
                    </a:lnTo>
                    <a:lnTo>
                      <a:pt x="14" y="82"/>
                    </a:lnTo>
                    <a:lnTo>
                      <a:pt x="22" y="96"/>
                    </a:lnTo>
                    <a:lnTo>
                      <a:pt x="34" y="107"/>
                    </a:lnTo>
                    <a:lnTo>
                      <a:pt x="48" y="114"/>
                    </a:lnTo>
                    <a:lnTo>
                      <a:pt x="64" y="117"/>
                    </a:lnTo>
                    <a:lnTo>
                      <a:pt x="81" y="114"/>
                    </a:lnTo>
                    <a:lnTo>
                      <a:pt x="96" y="107"/>
                    </a:lnTo>
                    <a:lnTo>
                      <a:pt x="107" y="96"/>
                    </a:lnTo>
                    <a:lnTo>
                      <a:pt x="114" y="82"/>
                    </a:lnTo>
                    <a:lnTo>
                      <a:pt x="116" y="64"/>
                    </a:lnTo>
                    <a:lnTo>
                      <a:pt x="114" y="47"/>
                    </a:lnTo>
                    <a:lnTo>
                      <a:pt x="107" y="32"/>
                    </a:lnTo>
                    <a:lnTo>
                      <a:pt x="96" y="20"/>
                    </a:lnTo>
                    <a:lnTo>
                      <a:pt x="81" y="13"/>
                    </a:lnTo>
                    <a:lnTo>
                      <a:pt x="64" y="11"/>
                    </a:lnTo>
                    <a:close/>
                    <a:moveTo>
                      <a:pt x="64" y="0"/>
                    </a:moveTo>
                    <a:lnTo>
                      <a:pt x="85" y="3"/>
                    </a:lnTo>
                    <a:lnTo>
                      <a:pt x="103" y="12"/>
                    </a:lnTo>
                    <a:lnTo>
                      <a:pt x="117" y="25"/>
                    </a:lnTo>
                    <a:lnTo>
                      <a:pt x="126" y="43"/>
                    </a:lnTo>
                    <a:lnTo>
                      <a:pt x="130" y="64"/>
                    </a:lnTo>
                    <a:lnTo>
                      <a:pt x="126" y="84"/>
                    </a:lnTo>
                    <a:lnTo>
                      <a:pt x="117" y="102"/>
                    </a:lnTo>
                    <a:lnTo>
                      <a:pt x="103" y="116"/>
                    </a:lnTo>
                    <a:lnTo>
                      <a:pt x="85" y="125"/>
                    </a:lnTo>
                    <a:lnTo>
                      <a:pt x="64" y="128"/>
                    </a:lnTo>
                    <a:lnTo>
                      <a:pt x="45" y="125"/>
                    </a:lnTo>
                    <a:lnTo>
                      <a:pt x="26" y="116"/>
                    </a:lnTo>
                    <a:lnTo>
                      <a:pt x="12" y="102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3"/>
                    </a:lnTo>
                    <a:lnTo>
                      <a:pt x="12" y="25"/>
                    </a:lnTo>
                    <a:lnTo>
                      <a:pt x="26" y="12"/>
                    </a:lnTo>
                    <a:lnTo>
                      <a:pt x="45" y="3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4" name="Text Placeholder 23"/>
          <p:cNvSpPr>
            <a:spLocks noGrp="1"/>
          </p:cNvSpPr>
          <p:nvPr>
            <p:ph type="body" sz="quarter" idx="10" hasCustomPrompt="1"/>
          </p:nvPr>
        </p:nvSpPr>
        <p:spPr>
          <a:xfrm>
            <a:off x="452630" y="1091866"/>
            <a:ext cx="4114798" cy="3849633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spcBef>
                <a:spcPts val="200"/>
              </a:spcBef>
              <a:buClr>
                <a:schemeClr val="bg1"/>
              </a:buClr>
              <a:defRPr sz="1600" baseline="0">
                <a:solidFill>
                  <a:schemeClr val="bg1"/>
                </a:solidFill>
              </a:defRPr>
            </a:lvl1pPr>
            <a:lvl2pPr>
              <a:lnSpc>
                <a:spcPct val="85000"/>
              </a:lnSpc>
              <a:spcBef>
                <a:spcPts val="2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lnSpc>
                <a:spcPct val="85000"/>
              </a:lnSpc>
              <a:spcBef>
                <a:spcPts val="2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lnSpc>
                <a:spcPct val="85000"/>
              </a:lnSpc>
              <a:spcBef>
                <a:spcPts val="2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lnSpc>
                <a:spcPct val="85000"/>
              </a:lnSpc>
              <a:spcBef>
                <a:spcPts val="20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Add bullets to show what is going on in the market</a:t>
            </a:r>
          </a:p>
        </p:txBody>
      </p:sp>
    </p:spTree>
    <p:extLst>
      <p:ext uri="{BB962C8B-B14F-4D97-AF65-F5344CB8AC3E}">
        <p14:creationId xmlns:p14="http://schemas.microsoft.com/office/powerpoint/2010/main" val="18916386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Blue 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1734746-7A2C-492F-ABCA-9145FF3069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4"/>
          <p:cNvSpPr txBox="1"/>
          <p:nvPr/>
        </p:nvSpPr>
        <p:spPr>
          <a:xfrm>
            <a:off x="3310128" y="4941553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3" y="4746757"/>
            <a:ext cx="558779" cy="2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123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1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387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3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1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636" y="4475284"/>
            <a:ext cx="1112368" cy="61885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36C16C5-D5EF-3441-8F91-D303F439563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9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1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1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BFF7639-E4DF-3741-90C7-2DFCD9D26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3" y="4746757"/>
            <a:ext cx="558779" cy="253991"/>
          </a:xfrm>
          <a:prstGeom prst="rect">
            <a:avLst/>
          </a:prstGeom>
        </p:spPr>
      </p:pic>
      <p:pic>
        <p:nvPicPr>
          <p:cNvPr id="6" name="Picture 5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43AE3E76-C4CC-8245-858F-A891F08C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296" y="-6044"/>
            <a:ext cx="4582705" cy="5149545"/>
          </a:xfrm>
          <a:prstGeom prst="rect">
            <a:avLst/>
          </a:prstGeom>
        </p:spPr>
      </p:pic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4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04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C0A23F0-4378-A14B-B987-EC746178DAE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9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265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9" indent="0">
              <a:buNone/>
              <a:defRPr/>
            </a:lvl2pPr>
            <a:lvl3pPr marL="365778" indent="0">
              <a:buNone/>
              <a:defRPr/>
            </a:lvl3pPr>
            <a:lvl4pPr marL="1028752" indent="0">
              <a:buNone/>
              <a:defRPr/>
            </a:lvl4pPr>
            <a:lvl5pPr marL="13716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31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9" indent="0">
              <a:buNone/>
              <a:defRPr/>
            </a:lvl2pPr>
            <a:lvl3pPr marL="365778" indent="0">
              <a:buNone/>
              <a:defRPr/>
            </a:lvl3pPr>
            <a:lvl4pPr marL="1028752" indent="0">
              <a:buNone/>
              <a:defRPr/>
            </a:lvl4pPr>
            <a:lvl5pPr marL="13716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87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55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6492C8-F2B6-994C-93E7-13EF75C49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152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3125188" y="-1"/>
            <a:ext cx="3004957" cy="5143500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E8F94DC-1ACF-544C-BF1F-4C5126BC46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10B4187-0EBC-5A45-8561-21E3AF78A755}"/>
              </a:ext>
            </a:extLst>
          </p:cNvPr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0C0E4-ECBA-5946-9BAC-DC37C67289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058" y="0"/>
            <a:ext cx="6081885" cy="5143500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5143500">
                <a:moveTo>
                  <a:pt x="7057" y="5143500"/>
                </a:moveTo>
                <a:cubicBezTo>
                  <a:pt x="4705" y="3429000"/>
                  <a:pt x="2352" y="1714500"/>
                  <a:pt x="0" y="0"/>
                </a:cubicBezTo>
                <a:lnTo>
                  <a:pt x="6081885" y="0"/>
                </a:lnTo>
                <a:lnTo>
                  <a:pt x="3132845" y="5143500"/>
                </a:lnTo>
                <a:lnTo>
                  <a:pt x="7057" y="51435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01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9" indent="0">
              <a:buNone/>
              <a:defRPr/>
            </a:lvl2pPr>
            <a:lvl3pPr marL="365778" indent="0">
              <a:buNone/>
              <a:defRPr/>
            </a:lvl3pPr>
            <a:lvl4pPr marL="1028752" indent="0">
              <a:buNone/>
              <a:defRPr/>
            </a:lvl4pPr>
            <a:lvl5pPr marL="13716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607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9">
              <a:spcBef>
                <a:spcPts val="0"/>
              </a:spcBef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7861"/>
          </a:xfrm>
        </p:spPr>
        <p:txBody>
          <a:bodyPr wrap="square" anchor="t" anchorCtr="0">
            <a:spAutoFit/>
          </a:bodyPr>
          <a:lstStyle>
            <a:lvl1pPr marL="0" indent="-182889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27248" y="920338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7376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1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100131" y="3903136"/>
            <a:ext cx="1843588" cy="1108928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656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6492C8-F2B6-994C-93E7-13EF75C49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153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9" indent="0">
              <a:buNone/>
              <a:defRPr/>
            </a:lvl2pPr>
            <a:lvl3pPr marL="365778" indent="0">
              <a:buNone/>
              <a:defRPr/>
            </a:lvl3pPr>
            <a:lvl4pPr marL="1028752" indent="0">
              <a:buNone/>
              <a:defRPr/>
            </a:lvl4pPr>
            <a:lvl5pPr marL="13716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3125189" y="-1"/>
            <a:ext cx="3004957" cy="5143500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E8F94DC-1ACF-544C-BF1F-4C5126BC46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3" y="4746757"/>
            <a:ext cx="558779" cy="25399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10B4187-0EBC-5A45-8561-21E3AF78A755}"/>
              </a:ext>
            </a:extLst>
          </p:cNvPr>
          <p:cNvSpPr txBox="1"/>
          <p:nvPr userDrawn="1"/>
        </p:nvSpPr>
        <p:spPr>
          <a:xfrm>
            <a:off x="3310128" y="4941553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0C0E4-ECBA-5946-9BAC-DC37C67289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057" y="0"/>
            <a:ext cx="6081885" cy="5143500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5143500">
                <a:moveTo>
                  <a:pt x="7057" y="5143500"/>
                </a:moveTo>
                <a:cubicBezTo>
                  <a:pt x="4705" y="3429000"/>
                  <a:pt x="2352" y="1714500"/>
                  <a:pt x="0" y="0"/>
                </a:cubicBezTo>
                <a:lnTo>
                  <a:pt x="6081885" y="0"/>
                </a:lnTo>
                <a:lnTo>
                  <a:pt x="3132845" y="5143500"/>
                </a:lnTo>
                <a:lnTo>
                  <a:pt x="7057" y="51435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875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744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27EE352-7D2C-A441-A898-DDF88FC2D8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1893" y="4758272"/>
            <a:ext cx="558779" cy="23096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6F03857C-1DB6-474F-8845-1ADD3BD9219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9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456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8427835" y="4765185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3310128" y="4864609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05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1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654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1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636" y="4475284"/>
            <a:ext cx="1112368" cy="61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DB4AB-A9DE-4660-939A-CBDF75AC178E}"/>
              </a:ext>
            </a:extLst>
          </p:cNvPr>
          <p:cNvSpPr txBox="1"/>
          <p:nvPr/>
        </p:nvSpPr>
        <p:spPr>
          <a:xfrm>
            <a:off x="4078012" y="4138459"/>
            <a:ext cx="1009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sas.com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BDB97C4-A9A5-5240-872E-02735FE065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9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33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09859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1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387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3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1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636" y="4475284"/>
            <a:ext cx="1112368" cy="61885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36C16C5-D5EF-3441-8F91-D303F439563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9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32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1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BFF7639-E4DF-3741-90C7-2DFCD9D26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3" y="4746757"/>
            <a:ext cx="558779" cy="253991"/>
          </a:xfrm>
          <a:prstGeom prst="rect">
            <a:avLst/>
          </a:prstGeom>
        </p:spPr>
      </p:pic>
      <p:pic>
        <p:nvPicPr>
          <p:cNvPr id="6" name="Picture 5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43AE3E76-C4CC-8245-858F-A891F08C3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296" y="-6044"/>
            <a:ext cx="4582705" cy="5149545"/>
          </a:xfrm>
          <a:prstGeom prst="rect">
            <a:avLst/>
          </a:prstGeom>
        </p:spPr>
      </p:pic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4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04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C0A23F0-4378-A14B-B987-EC746178DAE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9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572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7448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9" indent="0">
              <a:buNone/>
              <a:defRPr/>
            </a:lvl2pPr>
            <a:lvl3pPr marL="365778" indent="0">
              <a:buNone/>
              <a:defRPr/>
            </a:lvl3pPr>
            <a:lvl4pPr marL="1028752" indent="0">
              <a:buNone/>
              <a:defRPr/>
            </a:lvl4pPr>
            <a:lvl5pPr marL="13716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6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9" indent="0">
              <a:buNone/>
              <a:defRPr/>
            </a:lvl2pPr>
            <a:lvl3pPr marL="365778" indent="0">
              <a:buNone/>
              <a:defRPr/>
            </a:lvl3pPr>
            <a:lvl4pPr marL="1028752" indent="0">
              <a:buNone/>
              <a:defRPr/>
            </a:lvl4pPr>
            <a:lvl5pPr marL="13716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95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6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9" indent="0">
              <a:buNone/>
              <a:defRPr/>
            </a:lvl2pPr>
            <a:lvl3pPr marL="365778" indent="0">
              <a:buNone/>
              <a:defRPr/>
            </a:lvl3pPr>
            <a:lvl4pPr marL="1028752" indent="0">
              <a:buNone/>
              <a:defRPr/>
            </a:lvl4pPr>
            <a:lvl5pPr marL="13716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99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9">
              <a:spcBef>
                <a:spcPts val="0"/>
              </a:spcBef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7861"/>
          </a:xfrm>
        </p:spPr>
        <p:txBody>
          <a:bodyPr wrap="square" anchor="t" anchorCtr="0">
            <a:spAutoFit/>
          </a:bodyPr>
          <a:lstStyle>
            <a:lvl1pPr marL="0" indent="-182889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27248" y="920338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7376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1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100131" y="3903136"/>
            <a:ext cx="1843588" cy="1108928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689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6492C8-F2B6-994C-93E7-13EF75C49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153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9" indent="0">
              <a:buNone/>
              <a:defRPr/>
            </a:lvl2pPr>
            <a:lvl3pPr marL="365778" indent="0">
              <a:buNone/>
              <a:defRPr/>
            </a:lvl3pPr>
            <a:lvl4pPr marL="1028752" indent="0">
              <a:buNone/>
              <a:defRPr/>
            </a:lvl4pPr>
            <a:lvl5pPr marL="137166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3125189" y="-1"/>
            <a:ext cx="3004957" cy="5143500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E8F94DC-1ACF-544C-BF1F-4C5126BC46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3" y="4746757"/>
            <a:ext cx="558779" cy="25399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10B4187-0EBC-5A45-8561-21E3AF78A755}"/>
              </a:ext>
            </a:extLst>
          </p:cNvPr>
          <p:cNvSpPr txBox="1"/>
          <p:nvPr userDrawn="1"/>
        </p:nvSpPr>
        <p:spPr>
          <a:xfrm>
            <a:off x="3310128" y="4941553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0C0E4-ECBA-5946-9BAC-DC37C67289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057" y="0"/>
            <a:ext cx="6081885" cy="5143500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5143500">
                <a:moveTo>
                  <a:pt x="7057" y="5143500"/>
                </a:moveTo>
                <a:cubicBezTo>
                  <a:pt x="4705" y="3429000"/>
                  <a:pt x="2352" y="1714500"/>
                  <a:pt x="0" y="0"/>
                </a:cubicBezTo>
                <a:lnTo>
                  <a:pt x="6081885" y="0"/>
                </a:lnTo>
                <a:lnTo>
                  <a:pt x="3132845" y="5143500"/>
                </a:lnTo>
                <a:lnTo>
                  <a:pt x="7057" y="51435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155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39236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27EE352-7D2C-A441-A898-DDF88FC2D8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1893" y="4758272"/>
            <a:ext cx="558779" cy="23096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6F03857C-1DB6-474F-8845-1ADD3BD9219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9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625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8427835" y="4765185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3310128" y="4864609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4243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1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654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1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636" y="4475284"/>
            <a:ext cx="1112368" cy="61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DB4AB-A9DE-4660-939A-CBDF75AC178E}"/>
              </a:ext>
            </a:extLst>
          </p:cNvPr>
          <p:cNvSpPr txBox="1"/>
          <p:nvPr/>
        </p:nvSpPr>
        <p:spPr>
          <a:xfrm>
            <a:off x="4078012" y="4138459"/>
            <a:ext cx="1009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sas.com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BDB97C4-A9A5-5240-872E-02735FE065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9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2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135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tags" Target="../tags/tag26.xml"/><Relationship Id="rId2" Type="http://schemas.openxmlformats.org/officeDocument/2006/relationships/slideLayout" Target="../slideLayouts/slideLayout2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2.xml"/><Relationship Id="rId16" Type="http://schemas.openxmlformats.org/officeDocument/2006/relationships/tags" Target="../tags/tag3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tags" Target="../tags/tag51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tags" Target="../tags/tag63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tags" Target="../tags/tag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>
            <a:extLst>
              <a:ext uri="{FF2B5EF4-FFF2-40B4-BE49-F238E27FC236}">
                <a16:creationId xmlns:a16="http://schemas.microsoft.com/office/drawing/2014/main" id="{50908C7C-E096-4B50-9AD8-7AF3F5E717F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sp>
        <p:nvSpPr>
          <p:cNvPr id="81" name="Freeform 80">
            <a:extLst>
              <a:ext uri="{FF2B5EF4-FFF2-40B4-BE49-F238E27FC236}">
                <a16:creationId xmlns:a16="http://schemas.microsoft.com/office/drawing/2014/main" id="{28E9C9DB-EB60-FD4A-AB5D-86A6DDF93363}"/>
              </a:ext>
            </a:extLst>
          </p:cNvPr>
          <p:cNvSpPr/>
          <p:nvPr/>
        </p:nvSpPr>
        <p:spPr>
          <a:xfrm>
            <a:off x="6717170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72DA3650-6307-5742-A8B7-F65D2E045EF9}"/>
              </a:ext>
            </a:extLst>
          </p:cNvPr>
          <p:cNvSpPr/>
          <p:nvPr/>
        </p:nvSpPr>
        <p:spPr>
          <a:xfrm>
            <a:off x="6966332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D71E475-0C72-0A4B-9E83-D4F8682CCF9E}"/>
              </a:ext>
            </a:extLst>
          </p:cNvPr>
          <p:cNvSpPr/>
          <p:nvPr/>
        </p:nvSpPr>
        <p:spPr>
          <a:xfrm>
            <a:off x="7215493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119E67ED-5612-6E4C-9FEB-97F8BF6D2FB2}"/>
              </a:ext>
            </a:extLst>
          </p:cNvPr>
          <p:cNvSpPr/>
          <p:nvPr/>
        </p:nvSpPr>
        <p:spPr>
          <a:xfrm>
            <a:off x="7464654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7F786CC9-2F25-734F-983E-AFCA587D626B}"/>
              </a:ext>
            </a:extLst>
          </p:cNvPr>
          <p:cNvSpPr/>
          <p:nvPr/>
        </p:nvSpPr>
        <p:spPr>
          <a:xfrm>
            <a:off x="6966332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59F8CA0-60EE-8647-AF4F-6B77D6C4B963}"/>
              </a:ext>
            </a:extLst>
          </p:cNvPr>
          <p:cNvSpPr/>
          <p:nvPr/>
        </p:nvSpPr>
        <p:spPr>
          <a:xfrm>
            <a:off x="7464654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02A52DA-8B8C-264F-877F-42F66B1C30F6}"/>
              </a:ext>
            </a:extLst>
          </p:cNvPr>
          <p:cNvSpPr/>
          <p:nvPr/>
        </p:nvSpPr>
        <p:spPr>
          <a:xfrm rot="16753102">
            <a:off x="7713703" y="329004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2036A5F-121A-E149-BAB9-6E06E0E39343}"/>
              </a:ext>
            </a:extLst>
          </p:cNvPr>
          <p:cNvSpPr/>
          <p:nvPr/>
        </p:nvSpPr>
        <p:spPr>
          <a:xfrm>
            <a:off x="7464654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BCF0DED3-D5D0-CF4A-9C2B-7DFE2A602AEE}"/>
              </a:ext>
            </a:extLst>
          </p:cNvPr>
          <p:cNvSpPr/>
          <p:nvPr/>
        </p:nvSpPr>
        <p:spPr>
          <a:xfrm rot="16753102">
            <a:off x="7713706" y="578170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45B174D9-5533-0241-B420-5CDE83187945}"/>
              </a:ext>
            </a:extLst>
          </p:cNvPr>
          <p:cNvSpPr/>
          <p:nvPr/>
        </p:nvSpPr>
        <p:spPr>
          <a:xfrm>
            <a:off x="7962977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E5E8A156-1317-3742-B05E-569311DF62A5}"/>
              </a:ext>
            </a:extLst>
          </p:cNvPr>
          <p:cNvSpPr/>
          <p:nvPr/>
        </p:nvSpPr>
        <p:spPr>
          <a:xfrm>
            <a:off x="8212138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ED64574D-EFC6-364B-997D-3822C78B7DDA}"/>
              </a:ext>
            </a:extLst>
          </p:cNvPr>
          <p:cNvSpPr/>
          <p:nvPr/>
        </p:nvSpPr>
        <p:spPr>
          <a:xfrm>
            <a:off x="871046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2E32684E-45ED-F540-B6E1-CA9A46C85404}"/>
              </a:ext>
            </a:extLst>
          </p:cNvPr>
          <p:cNvSpPr/>
          <p:nvPr/>
        </p:nvSpPr>
        <p:spPr>
          <a:xfrm>
            <a:off x="8461299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FAF9B900-34B5-D04E-A2B0-680BCAE79708}"/>
              </a:ext>
            </a:extLst>
          </p:cNvPr>
          <p:cNvSpPr/>
          <p:nvPr/>
        </p:nvSpPr>
        <p:spPr>
          <a:xfrm>
            <a:off x="8212138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69BB02AA-00B1-4D4A-AFD8-68A4BE0B04FE}"/>
              </a:ext>
            </a:extLst>
          </p:cNvPr>
          <p:cNvSpPr/>
          <p:nvPr/>
        </p:nvSpPr>
        <p:spPr>
          <a:xfrm>
            <a:off x="8212138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C04F0CC8-D44B-AB45-AA17-D3AD761A08A8}"/>
              </a:ext>
            </a:extLst>
          </p:cNvPr>
          <p:cNvSpPr/>
          <p:nvPr/>
        </p:nvSpPr>
        <p:spPr>
          <a:xfrm>
            <a:off x="8461299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1773D5B2-17F9-3F4D-8BBE-C2EA05C60813}"/>
              </a:ext>
            </a:extLst>
          </p:cNvPr>
          <p:cNvSpPr/>
          <p:nvPr/>
        </p:nvSpPr>
        <p:spPr>
          <a:xfrm>
            <a:off x="8710461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F398E671-8204-9D4A-B924-0745B00504F1}"/>
              </a:ext>
            </a:extLst>
          </p:cNvPr>
          <p:cNvSpPr/>
          <p:nvPr/>
        </p:nvSpPr>
        <p:spPr>
          <a:xfrm>
            <a:off x="8212138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DA042452-BCFC-5F46-ABEF-0923CA3AF459}"/>
              </a:ext>
            </a:extLst>
          </p:cNvPr>
          <p:cNvSpPr/>
          <p:nvPr/>
        </p:nvSpPr>
        <p:spPr>
          <a:xfrm>
            <a:off x="8212138" y="107645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6351593-861B-E04C-B112-38D55ED1A2EE}"/>
              </a:ext>
            </a:extLst>
          </p:cNvPr>
          <p:cNvSpPr/>
          <p:nvPr/>
        </p:nvSpPr>
        <p:spPr>
          <a:xfrm>
            <a:off x="8698156" y="814990"/>
            <a:ext cx="124067" cy="124068"/>
          </a:xfrm>
          <a:custGeom>
            <a:avLst/>
            <a:gdLst>
              <a:gd name="connsiteX0" fmla="*/ 124068 w 124067"/>
              <a:gd name="connsiteY0" fmla="*/ 62034 h 124068"/>
              <a:gd name="connsiteX1" fmla="*/ 62034 w 124067"/>
              <a:gd name="connsiteY1" fmla="*/ 124069 h 124068"/>
              <a:gd name="connsiteX2" fmla="*/ 0 w 124067"/>
              <a:gd name="connsiteY2" fmla="*/ 62034 h 124068"/>
              <a:gd name="connsiteX3" fmla="*/ 62034 w 124067"/>
              <a:gd name="connsiteY3" fmla="*/ 0 h 124068"/>
              <a:gd name="connsiteX4" fmla="*/ 124068 w 124067"/>
              <a:gd name="connsiteY4" fmla="*/ 62034 h 12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67" h="124068">
                <a:moveTo>
                  <a:pt x="124068" y="62034"/>
                </a:moveTo>
                <a:cubicBezTo>
                  <a:pt x="124068" y="96295"/>
                  <a:pt x="96294" y="124069"/>
                  <a:pt x="62034" y="124069"/>
                </a:cubicBezTo>
                <a:cubicBezTo>
                  <a:pt x="27773" y="124069"/>
                  <a:pt x="0" y="96295"/>
                  <a:pt x="0" y="62034"/>
                </a:cubicBezTo>
                <a:cubicBezTo>
                  <a:pt x="0" y="27774"/>
                  <a:pt x="27773" y="0"/>
                  <a:pt x="62034" y="0"/>
                </a:cubicBezTo>
                <a:cubicBezTo>
                  <a:pt x="96294" y="0"/>
                  <a:pt x="124068" y="27774"/>
                  <a:pt x="124068" y="62034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D3399C5D-791D-8C43-8239-04E408AB56AA}"/>
              </a:ext>
            </a:extLst>
          </p:cNvPr>
          <p:cNvSpPr/>
          <p:nvPr/>
        </p:nvSpPr>
        <p:spPr>
          <a:xfrm>
            <a:off x="7962977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9F779EA-6472-FF42-885F-A0B8DB934CC7}"/>
              </a:ext>
            </a:extLst>
          </p:cNvPr>
          <p:cNvSpPr/>
          <p:nvPr/>
        </p:nvSpPr>
        <p:spPr>
          <a:xfrm>
            <a:off x="7700999" y="66989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8CCAED-F8CD-AE4A-86B3-CF9C9523B962}"/>
              </a:ext>
            </a:extLst>
          </p:cNvPr>
          <p:cNvSpPr/>
          <p:nvPr/>
        </p:nvSpPr>
        <p:spPr>
          <a:xfrm>
            <a:off x="893450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C7E879DF-EE44-AA45-AE05-DD5B4FA49205}"/>
              </a:ext>
            </a:extLst>
          </p:cNvPr>
          <p:cNvSpPr/>
          <p:nvPr/>
        </p:nvSpPr>
        <p:spPr>
          <a:xfrm>
            <a:off x="8934501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285D0C28-DCE9-1946-93BF-94EBD76B7959}"/>
              </a:ext>
            </a:extLst>
          </p:cNvPr>
          <p:cNvSpPr/>
          <p:nvPr/>
        </p:nvSpPr>
        <p:spPr>
          <a:xfrm>
            <a:off x="1844259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293133EB-DE7C-8D41-8FFA-DD26B577D8C1}"/>
              </a:ext>
            </a:extLst>
          </p:cNvPr>
          <p:cNvSpPr/>
          <p:nvPr/>
        </p:nvSpPr>
        <p:spPr>
          <a:xfrm>
            <a:off x="1595097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34550379-B92D-8241-B540-0627AA0A921B}"/>
              </a:ext>
            </a:extLst>
          </p:cNvPr>
          <p:cNvSpPr/>
          <p:nvPr/>
        </p:nvSpPr>
        <p:spPr>
          <a:xfrm>
            <a:off x="1345936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C33ECA2F-821B-5F44-80D3-EA291967F056}"/>
              </a:ext>
            </a:extLst>
          </p:cNvPr>
          <p:cNvSpPr/>
          <p:nvPr/>
        </p:nvSpPr>
        <p:spPr>
          <a:xfrm>
            <a:off x="1096775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DF4643A6-1BE6-854C-9B0E-F821AD1BA95B}"/>
              </a:ext>
            </a:extLst>
          </p:cNvPr>
          <p:cNvSpPr/>
          <p:nvPr/>
        </p:nvSpPr>
        <p:spPr>
          <a:xfrm>
            <a:off x="1096775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6EE82805-A90B-A042-95FE-EDAEC75607FC}"/>
              </a:ext>
            </a:extLst>
          </p:cNvPr>
          <p:cNvSpPr/>
          <p:nvPr/>
        </p:nvSpPr>
        <p:spPr>
          <a:xfrm>
            <a:off x="847614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E0F43706-4963-5541-8BA1-5360C57199BD}"/>
              </a:ext>
            </a:extLst>
          </p:cNvPr>
          <p:cNvSpPr/>
          <p:nvPr/>
        </p:nvSpPr>
        <p:spPr>
          <a:xfrm>
            <a:off x="1096775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9CF17A4F-24D1-414E-85A4-79CAB802EDFE}"/>
              </a:ext>
            </a:extLst>
          </p:cNvPr>
          <p:cNvSpPr/>
          <p:nvPr/>
        </p:nvSpPr>
        <p:spPr>
          <a:xfrm>
            <a:off x="847614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F8D99D0D-2A3B-754A-909E-B11A8D9C982E}"/>
              </a:ext>
            </a:extLst>
          </p:cNvPr>
          <p:cNvSpPr/>
          <p:nvPr/>
        </p:nvSpPr>
        <p:spPr>
          <a:xfrm>
            <a:off x="598452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7A063DF6-3D26-8746-96A9-A68F23AC46EB}"/>
              </a:ext>
            </a:extLst>
          </p:cNvPr>
          <p:cNvSpPr/>
          <p:nvPr/>
        </p:nvSpPr>
        <p:spPr>
          <a:xfrm>
            <a:off x="349291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BFBD2FDE-BC73-8A4B-9055-8144DB5167A6}"/>
              </a:ext>
            </a:extLst>
          </p:cNvPr>
          <p:cNvSpPr/>
          <p:nvPr/>
        </p:nvSpPr>
        <p:spPr>
          <a:xfrm>
            <a:off x="100130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F21114F7-8C53-0C46-8032-4A441EFEC029}"/>
              </a:ext>
            </a:extLst>
          </p:cNvPr>
          <p:cNvSpPr/>
          <p:nvPr/>
        </p:nvSpPr>
        <p:spPr>
          <a:xfrm>
            <a:off x="349291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802624AF-2E76-4848-B378-0F6CA56E5D64}"/>
              </a:ext>
            </a:extLst>
          </p:cNvPr>
          <p:cNvSpPr/>
          <p:nvPr/>
        </p:nvSpPr>
        <p:spPr>
          <a:xfrm>
            <a:off x="349291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8D92ACBB-C8A4-F041-8849-AA788332613E}"/>
              </a:ext>
            </a:extLst>
          </p:cNvPr>
          <p:cNvSpPr/>
          <p:nvPr/>
        </p:nvSpPr>
        <p:spPr>
          <a:xfrm>
            <a:off x="100130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8879B34-D83A-D449-BC84-AF089636A307}"/>
              </a:ext>
            </a:extLst>
          </p:cNvPr>
          <p:cNvSpPr/>
          <p:nvPr/>
        </p:nvSpPr>
        <p:spPr>
          <a:xfrm>
            <a:off x="349291" y="4152298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6C9D0334-9555-DC43-96F0-34E1A057E2AC}"/>
              </a:ext>
            </a:extLst>
          </p:cNvPr>
          <p:cNvSpPr/>
          <p:nvPr/>
        </p:nvSpPr>
        <p:spPr>
          <a:xfrm>
            <a:off x="349291" y="390313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885549F4-767E-C847-874B-3624FA050C9A}"/>
              </a:ext>
            </a:extLst>
          </p:cNvPr>
          <p:cNvSpPr/>
          <p:nvPr/>
        </p:nvSpPr>
        <p:spPr>
          <a:xfrm>
            <a:off x="598452" y="4152298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E078AB53-08B6-5D4B-949A-B8FE2F42C2EB}"/>
              </a:ext>
            </a:extLst>
          </p:cNvPr>
          <p:cNvSpPr/>
          <p:nvPr/>
        </p:nvSpPr>
        <p:spPr>
          <a:xfrm>
            <a:off x="834797" y="4886970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23087AA8-278B-6A45-B3EF-FE081B5E9423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5"/>
    </p:custDataLst>
    <p:extLst>
      <p:ext uri="{BB962C8B-B14F-4D97-AF65-F5344CB8AC3E}">
        <p14:creationId xmlns:p14="http://schemas.microsoft.com/office/powerpoint/2010/main" val="30423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89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j-lt"/>
          <a:ea typeface="+mn-ea"/>
          <a:cs typeface="+mn-cs"/>
        </a:defRPr>
      </a:lvl1pPr>
      <a:lvl2pPr marL="365760" indent="-182880" algn="l" defTabSz="685800" rtl="0" eaLnBrk="1" latinLnBrk="0" hangingPunct="1">
        <a:lnSpc>
          <a:spcPct val="85000"/>
        </a:lnSpc>
        <a:spcBef>
          <a:spcPts val="800"/>
        </a:spcBef>
        <a:buFont typeface="Calibri Light" panose="020F0302020204030204" pitchFamily="34" charset="0"/>
        <a:buChar char="–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54864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32010F-8301-433C-B0B4-B249A9403DAC}"/>
              </a:ext>
            </a:extLst>
          </p:cNvPr>
          <p:cNvSpPr/>
          <p:nvPr/>
        </p:nvSpPr>
        <p:spPr>
          <a:xfrm>
            <a:off x="0" y="4650624"/>
            <a:ext cx="9144000" cy="492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0908C7C-E096-4B50-9AD8-7AF3F5E717F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1E37FEA7-CA51-4399-92F6-AB705B7FF650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EEE07FD-FB9A-5146-86A7-7AE8BC7B637F}"/>
              </a:ext>
            </a:extLst>
          </p:cNvPr>
          <p:cNvGrpSpPr/>
          <p:nvPr/>
        </p:nvGrpSpPr>
        <p:grpSpPr>
          <a:xfrm>
            <a:off x="6717170" y="66989"/>
            <a:ext cx="2316790" cy="1108928"/>
            <a:chOff x="6717170" y="66989"/>
            <a:chExt cx="2316790" cy="1108928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8E9C9DB-EB60-FD4A-AB5D-86A6DDF93363}"/>
                </a:ext>
              </a:extLst>
            </p:cNvPr>
            <p:cNvSpPr/>
            <p:nvPr/>
          </p:nvSpPr>
          <p:spPr>
            <a:xfrm>
              <a:off x="6717170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2DA3650-6307-5742-A8B7-F65D2E045EF9}"/>
                </a:ext>
              </a:extLst>
            </p:cNvPr>
            <p:cNvSpPr/>
            <p:nvPr/>
          </p:nvSpPr>
          <p:spPr>
            <a:xfrm>
              <a:off x="6966332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D71E475-0C72-0A4B-9E83-D4F8682CCF9E}"/>
                </a:ext>
              </a:extLst>
            </p:cNvPr>
            <p:cNvSpPr/>
            <p:nvPr/>
          </p:nvSpPr>
          <p:spPr>
            <a:xfrm>
              <a:off x="7215493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19E67ED-5612-6E4C-9FEB-97F8BF6D2FB2}"/>
                </a:ext>
              </a:extLst>
            </p:cNvPr>
            <p:cNvSpPr/>
            <p:nvPr/>
          </p:nvSpPr>
          <p:spPr>
            <a:xfrm>
              <a:off x="7464654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F786CC9-2F25-734F-983E-AFCA587D626B}"/>
                </a:ext>
              </a:extLst>
            </p:cNvPr>
            <p:cNvSpPr/>
            <p:nvPr/>
          </p:nvSpPr>
          <p:spPr>
            <a:xfrm>
              <a:off x="6966332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259F8CA0-60EE-8647-AF4F-6B77D6C4B963}"/>
                </a:ext>
              </a:extLst>
            </p:cNvPr>
            <p:cNvSpPr/>
            <p:nvPr/>
          </p:nvSpPr>
          <p:spPr>
            <a:xfrm>
              <a:off x="7464654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02A52DA-8B8C-264F-877F-42F66B1C30F6}"/>
                </a:ext>
              </a:extLst>
            </p:cNvPr>
            <p:cNvSpPr/>
            <p:nvPr/>
          </p:nvSpPr>
          <p:spPr>
            <a:xfrm rot="16753102">
              <a:off x="7713703" y="329004"/>
              <a:ext cx="99460" cy="99461"/>
            </a:xfrm>
            <a:custGeom>
              <a:avLst/>
              <a:gdLst>
                <a:gd name="connsiteX0" fmla="*/ 99461 w 99460"/>
                <a:gd name="connsiteY0" fmla="*/ 49731 h 99461"/>
                <a:gd name="connsiteX1" fmla="*/ 49730 w 99460"/>
                <a:gd name="connsiteY1" fmla="*/ 99462 h 99461"/>
                <a:gd name="connsiteX2" fmla="*/ 0 w 99460"/>
                <a:gd name="connsiteY2" fmla="*/ 49731 h 99461"/>
                <a:gd name="connsiteX3" fmla="*/ 49730 w 99460"/>
                <a:gd name="connsiteY3" fmla="*/ 0 h 99461"/>
                <a:gd name="connsiteX4" fmla="*/ 99461 w 99460"/>
                <a:gd name="connsiteY4" fmla="*/ 49731 h 9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60" h="99461">
                  <a:moveTo>
                    <a:pt x="99461" y="49731"/>
                  </a:moveTo>
                  <a:cubicBezTo>
                    <a:pt x="99461" y="77196"/>
                    <a:pt x="77196" y="99462"/>
                    <a:pt x="49730" y="99462"/>
                  </a:cubicBezTo>
                  <a:cubicBezTo>
                    <a:pt x="22265" y="99462"/>
                    <a:pt x="0" y="77196"/>
                    <a:pt x="0" y="49731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6" y="0"/>
                    <a:pt x="99461" y="22265"/>
                    <a:pt x="99461" y="49731"/>
                  </a:cubicBezTo>
                  <a:close/>
                </a:path>
              </a:pathLst>
            </a:custGeom>
            <a:solidFill>
              <a:srgbClr val="5CB5FF">
                <a:alpha val="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2036A5F-121A-E149-BAB9-6E06E0E39343}"/>
                </a:ext>
              </a:extLst>
            </p:cNvPr>
            <p:cNvSpPr/>
            <p:nvPr/>
          </p:nvSpPr>
          <p:spPr>
            <a:xfrm>
              <a:off x="7464654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CF0DED3-D5D0-CF4A-9C2B-7DFE2A602AEE}"/>
                </a:ext>
              </a:extLst>
            </p:cNvPr>
            <p:cNvSpPr/>
            <p:nvPr/>
          </p:nvSpPr>
          <p:spPr>
            <a:xfrm rot="16753102">
              <a:off x="7713706" y="578170"/>
              <a:ext cx="99460" cy="99461"/>
            </a:xfrm>
            <a:custGeom>
              <a:avLst/>
              <a:gdLst>
                <a:gd name="connsiteX0" fmla="*/ 99461 w 99460"/>
                <a:gd name="connsiteY0" fmla="*/ 49731 h 99461"/>
                <a:gd name="connsiteX1" fmla="*/ 49730 w 99460"/>
                <a:gd name="connsiteY1" fmla="*/ 99462 h 99461"/>
                <a:gd name="connsiteX2" fmla="*/ 0 w 99460"/>
                <a:gd name="connsiteY2" fmla="*/ 49731 h 99461"/>
                <a:gd name="connsiteX3" fmla="*/ 49730 w 99460"/>
                <a:gd name="connsiteY3" fmla="*/ 0 h 99461"/>
                <a:gd name="connsiteX4" fmla="*/ 99461 w 99460"/>
                <a:gd name="connsiteY4" fmla="*/ 49731 h 9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60" h="99461">
                  <a:moveTo>
                    <a:pt x="99461" y="49731"/>
                  </a:moveTo>
                  <a:cubicBezTo>
                    <a:pt x="99461" y="77196"/>
                    <a:pt x="77196" y="99462"/>
                    <a:pt x="49730" y="99462"/>
                  </a:cubicBezTo>
                  <a:cubicBezTo>
                    <a:pt x="22265" y="99462"/>
                    <a:pt x="0" y="77196"/>
                    <a:pt x="0" y="49731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6" y="0"/>
                    <a:pt x="99461" y="22265"/>
                    <a:pt x="99461" y="49731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5B174D9-5533-0241-B420-5CDE83187945}"/>
                </a:ext>
              </a:extLst>
            </p:cNvPr>
            <p:cNvSpPr/>
            <p:nvPr/>
          </p:nvSpPr>
          <p:spPr>
            <a:xfrm>
              <a:off x="7962977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5E8A156-1317-3742-B05E-569311DF62A5}"/>
                </a:ext>
              </a:extLst>
            </p:cNvPr>
            <p:cNvSpPr/>
            <p:nvPr/>
          </p:nvSpPr>
          <p:spPr>
            <a:xfrm>
              <a:off x="8212138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D64574D-EFC6-364B-997D-3822C78B7DDA}"/>
                </a:ext>
              </a:extLst>
            </p:cNvPr>
            <p:cNvSpPr/>
            <p:nvPr/>
          </p:nvSpPr>
          <p:spPr>
            <a:xfrm>
              <a:off x="8710461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2E32684E-45ED-F540-B6E1-CA9A46C85404}"/>
                </a:ext>
              </a:extLst>
            </p:cNvPr>
            <p:cNvSpPr/>
            <p:nvPr/>
          </p:nvSpPr>
          <p:spPr>
            <a:xfrm>
              <a:off x="8461299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4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AF9B900-34B5-D04E-A2B0-680BCAE79708}"/>
                </a:ext>
              </a:extLst>
            </p:cNvPr>
            <p:cNvSpPr/>
            <p:nvPr/>
          </p:nvSpPr>
          <p:spPr>
            <a:xfrm>
              <a:off x="8212138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9BB02AA-00B1-4D4A-AFD8-68A4BE0B04FE}"/>
                </a:ext>
              </a:extLst>
            </p:cNvPr>
            <p:cNvSpPr/>
            <p:nvPr/>
          </p:nvSpPr>
          <p:spPr>
            <a:xfrm>
              <a:off x="8212138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C04F0CC8-D44B-AB45-AA17-D3AD761A08A8}"/>
                </a:ext>
              </a:extLst>
            </p:cNvPr>
            <p:cNvSpPr/>
            <p:nvPr/>
          </p:nvSpPr>
          <p:spPr>
            <a:xfrm>
              <a:off x="8461299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4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773D5B2-17F9-3F4D-8BBE-C2EA05C60813}"/>
                </a:ext>
              </a:extLst>
            </p:cNvPr>
            <p:cNvSpPr/>
            <p:nvPr/>
          </p:nvSpPr>
          <p:spPr>
            <a:xfrm>
              <a:off x="8710461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F398E671-8204-9D4A-B924-0745B00504F1}"/>
                </a:ext>
              </a:extLst>
            </p:cNvPr>
            <p:cNvSpPr/>
            <p:nvPr/>
          </p:nvSpPr>
          <p:spPr>
            <a:xfrm>
              <a:off x="8212138" y="82729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A042452-BCFC-5F46-ABEF-0923CA3AF459}"/>
                </a:ext>
              </a:extLst>
            </p:cNvPr>
            <p:cNvSpPr/>
            <p:nvPr/>
          </p:nvSpPr>
          <p:spPr>
            <a:xfrm>
              <a:off x="8212138" y="107645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351593-861B-E04C-B112-38D55ED1A2EE}"/>
                </a:ext>
              </a:extLst>
            </p:cNvPr>
            <p:cNvSpPr/>
            <p:nvPr/>
          </p:nvSpPr>
          <p:spPr>
            <a:xfrm>
              <a:off x="8698156" y="814990"/>
              <a:ext cx="124067" cy="124068"/>
            </a:xfrm>
            <a:custGeom>
              <a:avLst/>
              <a:gdLst>
                <a:gd name="connsiteX0" fmla="*/ 124068 w 124067"/>
                <a:gd name="connsiteY0" fmla="*/ 62034 h 124068"/>
                <a:gd name="connsiteX1" fmla="*/ 62034 w 124067"/>
                <a:gd name="connsiteY1" fmla="*/ 124069 h 124068"/>
                <a:gd name="connsiteX2" fmla="*/ 0 w 124067"/>
                <a:gd name="connsiteY2" fmla="*/ 62034 h 124068"/>
                <a:gd name="connsiteX3" fmla="*/ 62034 w 124067"/>
                <a:gd name="connsiteY3" fmla="*/ 0 h 124068"/>
                <a:gd name="connsiteX4" fmla="*/ 124068 w 124067"/>
                <a:gd name="connsiteY4" fmla="*/ 62034 h 12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7" h="124068">
                  <a:moveTo>
                    <a:pt x="124068" y="62034"/>
                  </a:moveTo>
                  <a:cubicBezTo>
                    <a:pt x="124068" y="96295"/>
                    <a:pt x="96294" y="124069"/>
                    <a:pt x="62034" y="124069"/>
                  </a:cubicBezTo>
                  <a:cubicBezTo>
                    <a:pt x="27773" y="124069"/>
                    <a:pt x="0" y="96295"/>
                    <a:pt x="0" y="62034"/>
                  </a:cubicBezTo>
                  <a:cubicBezTo>
                    <a:pt x="0" y="27774"/>
                    <a:pt x="27773" y="0"/>
                    <a:pt x="62034" y="0"/>
                  </a:cubicBezTo>
                  <a:cubicBezTo>
                    <a:pt x="96294" y="0"/>
                    <a:pt x="124068" y="27774"/>
                    <a:pt x="124068" y="62034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D3399C5D-791D-8C43-8239-04E408AB56AA}"/>
                </a:ext>
              </a:extLst>
            </p:cNvPr>
            <p:cNvSpPr/>
            <p:nvPr/>
          </p:nvSpPr>
          <p:spPr>
            <a:xfrm>
              <a:off x="7962977" y="82729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99F779EA-6472-FF42-885F-A0B8DB934CC7}"/>
                </a:ext>
              </a:extLst>
            </p:cNvPr>
            <p:cNvSpPr/>
            <p:nvPr/>
          </p:nvSpPr>
          <p:spPr>
            <a:xfrm>
              <a:off x="7700999" y="66989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C8CCAED-F8CD-AE4A-86B3-CF9C9523B962}"/>
                </a:ext>
              </a:extLst>
            </p:cNvPr>
            <p:cNvSpPr/>
            <p:nvPr/>
          </p:nvSpPr>
          <p:spPr>
            <a:xfrm>
              <a:off x="8934501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7E879DF-EE44-AA45-AE05-DD5B4FA49205}"/>
                </a:ext>
              </a:extLst>
            </p:cNvPr>
            <p:cNvSpPr/>
            <p:nvPr/>
          </p:nvSpPr>
          <p:spPr>
            <a:xfrm>
              <a:off x="8934501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8C6D2D3-238B-EB4D-B8B4-6CA49DB6AA18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285D0C28-DCE9-1946-93BF-94EBD76B7959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293133EB-DE7C-8D41-8FFA-DD26B577D8C1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34550379-B92D-8241-B540-0627AA0A921B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C33ECA2F-821B-5F44-80D3-EA291967F056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F4643A6-1BE6-854C-9B0E-F821AD1BA95B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6EE82805-A90B-A042-95FE-EDAEC75607FC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E0F43706-4963-5541-8BA1-5360C57199BD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CF17A4F-24D1-414E-85A4-79CAB802EDFE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F8D99D0D-2A3B-754A-909E-B11A8D9C982E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A063DF6-3D26-8746-96A9-A68F23AC46EB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FBD2FDE-BC73-8A4B-9055-8144DB5167A6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21114F7-8C53-0C46-8032-4A441EFEC029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02624AF-2E76-4848-B378-0F6CA56E5D64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D92ACBB-C8A4-F041-8849-AA788332613E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8879B34-D83A-D449-BC84-AF089636A307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6C9D0334-9555-DC43-96F0-34E1A057E2AC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85549F4-767E-C847-874B-3624FA050C9A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E078AB53-08B6-5D4B-949A-B8FE2F42C2EB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C88B77EA-AF9E-4DC9-A94D-E41E58552877}"/>
              </a:ext>
            </a:extLst>
          </p:cNvPr>
          <p:cNvSpPr txBox="1"/>
          <p:nvPr/>
        </p:nvSpPr>
        <p:spPr>
          <a:xfrm>
            <a:off x="2230628" y="4679818"/>
            <a:ext cx="4673600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43834"/>
            <a:r>
              <a:rPr lang="en-US" sz="1333" b="0" cap="all" spc="0" baseline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192017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94" r:id="rId8"/>
    <p:sldLayoutId id="2147483790" r:id="rId9"/>
    <p:sldLayoutId id="2147483791" r:id="rId10"/>
    <p:sldLayoutId id="2147483792" r:id="rId11"/>
    <p:sldLayoutId id="214748379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j-lt"/>
          <a:ea typeface="+mn-ea"/>
          <a:cs typeface="+mn-cs"/>
        </a:defRPr>
      </a:lvl1pPr>
      <a:lvl2pPr marL="365760" indent="-182880" algn="l" defTabSz="685800" rtl="0" eaLnBrk="1" latinLnBrk="0" hangingPunct="1">
        <a:lnSpc>
          <a:spcPct val="85000"/>
        </a:lnSpc>
        <a:spcBef>
          <a:spcPts val="800"/>
        </a:spcBef>
        <a:buFont typeface="Calibri Light" panose="020F0302020204030204" pitchFamily="34" charset="0"/>
        <a:buChar char="–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54864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>
            <a:extLst>
              <a:ext uri="{FF2B5EF4-FFF2-40B4-BE49-F238E27FC236}">
                <a16:creationId xmlns:a16="http://schemas.microsoft.com/office/drawing/2014/main" id="{50908C7C-E096-4B50-9AD8-7AF3F5E717FE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1E37FEA7-CA51-4399-92F6-AB705B7FF650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28E9C9DB-EB60-FD4A-AB5D-86A6DDF93363}"/>
              </a:ext>
            </a:extLst>
          </p:cNvPr>
          <p:cNvSpPr/>
          <p:nvPr/>
        </p:nvSpPr>
        <p:spPr>
          <a:xfrm>
            <a:off x="6717170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72DA3650-6307-5742-A8B7-F65D2E045EF9}"/>
              </a:ext>
            </a:extLst>
          </p:cNvPr>
          <p:cNvSpPr/>
          <p:nvPr/>
        </p:nvSpPr>
        <p:spPr>
          <a:xfrm>
            <a:off x="6966332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D71E475-0C72-0A4B-9E83-D4F8682CCF9E}"/>
              </a:ext>
            </a:extLst>
          </p:cNvPr>
          <p:cNvSpPr/>
          <p:nvPr/>
        </p:nvSpPr>
        <p:spPr>
          <a:xfrm>
            <a:off x="7215493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119E67ED-5612-6E4C-9FEB-97F8BF6D2FB2}"/>
              </a:ext>
            </a:extLst>
          </p:cNvPr>
          <p:cNvSpPr/>
          <p:nvPr/>
        </p:nvSpPr>
        <p:spPr>
          <a:xfrm>
            <a:off x="7464654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7F786CC9-2F25-734F-983E-AFCA587D626B}"/>
              </a:ext>
            </a:extLst>
          </p:cNvPr>
          <p:cNvSpPr/>
          <p:nvPr/>
        </p:nvSpPr>
        <p:spPr>
          <a:xfrm>
            <a:off x="6966332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59F8CA0-60EE-8647-AF4F-6B77D6C4B963}"/>
              </a:ext>
            </a:extLst>
          </p:cNvPr>
          <p:cNvSpPr/>
          <p:nvPr/>
        </p:nvSpPr>
        <p:spPr>
          <a:xfrm>
            <a:off x="7464654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02A52DA-8B8C-264F-877F-42F66B1C30F6}"/>
              </a:ext>
            </a:extLst>
          </p:cNvPr>
          <p:cNvSpPr/>
          <p:nvPr/>
        </p:nvSpPr>
        <p:spPr>
          <a:xfrm rot="16753102">
            <a:off x="7713703" y="329004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2036A5F-121A-E149-BAB9-6E06E0E39343}"/>
              </a:ext>
            </a:extLst>
          </p:cNvPr>
          <p:cNvSpPr/>
          <p:nvPr/>
        </p:nvSpPr>
        <p:spPr>
          <a:xfrm>
            <a:off x="7464654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BCF0DED3-D5D0-CF4A-9C2B-7DFE2A602AEE}"/>
              </a:ext>
            </a:extLst>
          </p:cNvPr>
          <p:cNvSpPr/>
          <p:nvPr/>
        </p:nvSpPr>
        <p:spPr>
          <a:xfrm rot="16753102">
            <a:off x="7713706" y="578170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45B174D9-5533-0241-B420-5CDE83187945}"/>
              </a:ext>
            </a:extLst>
          </p:cNvPr>
          <p:cNvSpPr/>
          <p:nvPr/>
        </p:nvSpPr>
        <p:spPr>
          <a:xfrm>
            <a:off x="7962977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E5E8A156-1317-3742-B05E-569311DF62A5}"/>
              </a:ext>
            </a:extLst>
          </p:cNvPr>
          <p:cNvSpPr/>
          <p:nvPr/>
        </p:nvSpPr>
        <p:spPr>
          <a:xfrm>
            <a:off x="8212138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ED64574D-EFC6-364B-997D-3822C78B7DDA}"/>
              </a:ext>
            </a:extLst>
          </p:cNvPr>
          <p:cNvSpPr/>
          <p:nvPr/>
        </p:nvSpPr>
        <p:spPr>
          <a:xfrm>
            <a:off x="871046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2E32684E-45ED-F540-B6E1-CA9A46C85404}"/>
              </a:ext>
            </a:extLst>
          </p:cNvPr>
          <p:cNvSpPr/>
          <p:nvPr/>
        </p:nvSpPr>
        <p:spPr>
          <a:xfrm>
            <a:off x="8461299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FAF9B900-34B5-D04E-A2B0-680BCAE79708}"/>
              </a:ext>
            </a:extLst>
          </p:cNvPr>
          <p:cNvSpPr/>
          <p:nvPr/>
        </p:nvSpPr>
        <p:spPr>
          <a:xfrm>
            <a:off x="8212138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69BB02AA-00B1-4D4A-AFD8-68A4BE0B04FE}"/>
              </a:ext>
            </a:extLst>
          </p:cNvPr>
          <p:cNvSpPr/>
          <p:nvPr/>
        </p:nvSpPr>
        <p:spPr>
          <a:xfrm>
            <a:off x="8212138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C04F0CC8-D44B-AB45-AA17-D3AD761A08A8}"/>
              </a:ext>
            </a:extLst>
          </p:cNvPr>
          <p:cNvSpPr/>
          <p:nvPr/>
        </p:nvSpPr>
        <p:spPr>
          <a:xfrm>
            <a:off x="8461299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1773D5B2-17F9-3F4D-8BBE-C2EA05C60813}"/>
              </a:ext>
            </a:extLst>
          </p:cNvPr>
          <p:cNvSpPr/>
          <p:nvPr/>
        </p:nvSpPr>
        <p:spPr>
          <a:xfrm>
            <a:off x="8710461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F398E671-8204-9D4A-B924-0745B00504F1}"/>
              </a:ext>
            </a:extLst>
          </p:cNvPr>
          <p:cNvSpPr/>
          <p:nvPr/>
        </p:nvSpPr>
        <p:spPr>
          <a:xfrm>
            <a:off x="8212138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DA042452-BCFC-5F46-ABEF-0923CA3AF459}"/>
              </a:ext>
            </a:extLst>
          </p:cNvPr>
          <p:cNvSpPr/>
          <p:nvPr/>
        </p:nvSpPr>
        <p:spPr>
          <a:xfrm>
            <a:off x="8212138" y="107645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6351593-861B-E04C-B112-38D55ED1A2EE}"/>
              </a:ext>
            </a:extLst>
          </p:cNvPr>
          <p:cNvSpPr/>
          <p:nvPr/>
        </p:nvSpPr>
        <p:spPr>
          <a:xfrm>
            <a:off x="8698156" y="814990"/>
            <a:ext cx="124067" cy="124068"/>
          </a:xfrm>
          <a:custGeom>
            <a:avLst/>
            <a:gdLst>
              <a:gd name="connsiteX0" fmla="*/ 124068 w 124067"/>
              <a:gd name="connsiteY0" fmla="*/ 62034 h 124068"/>
              <a:gd name="connsiteX1" fmla="*/ 62034 w 124067"/>
              <a:gd name="connsiteY1" fmla="*/ 124069 h 124068"/>
              <a:gd name="connsiteX2" fmla="*/ 0 w 124067"/>
              <a:gd name="connsiteY2" fmla="*/ 62034 h 124068"/>
              <a:gd name="connsiteX3" fmla="*/ 62034 w 124067"/>
              <a:gd name="connsiteY3" fmla="*/ 0 h 124068"/>
              <a:gd name="connsiteX4" fmla="*/ 124068 w 124067"/>
              <a:gd name="connsiteY4" fmla="*/ 62034 h 12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67" h="124068">
                <a:moveTo>
                  <a:pt x="124068" y="62034"/>
                </a:moveTo>
                <a:cubicBezTo>
                  <a:pt x="124068" y="96295"/>
                  <a:pt x="96294" y="124069"/>
                  <a:pt x="62034" y="124069"/>
                </a:cubicBezTo>
                <a:cubicBezTo>
                  <a:pt x="27773" y="124069"/>
                  <a:pt x="0" y="96295"/>
                  <a:pt x="0" y="62034"/>
                </a:cubicBezTo>
                <a:cubicBezTo>
                  <a:pt x="0" y="27774"/>
                  <a:pt x="27773" y="0"/>
                  <a:pt x="62034" y="0"/>
                </a:cubicBezTo>
                <a:cubicBezTo>
                  <a:pt x="96294" y="0"/>
                  <a:pt x="124068" y="27774"/>
                  <a:pt x="124068" y="62034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D3399C5D-791D-8C43-8239-04E408AB56AA}"/>
              </a:ext>
            </a:extLst>
          </p:cNvPr>
          <p:cNvSpPr/>
          <p:nvPr/>
        </p:nvSpPr>
        <p:spPr>
          <a:xfrm>
            <a:off x="7962977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9F779EA-6472-FF42-885F-A0B8DB934CC7}"/>
              </a:ext>
            </a:extLst>
          </p:cNvPr>
          <p:cNvSpPr/>
          <p:nvPr/>
        </p:nvSpPr>
        <p:spPr>
          <a:xfrm>
            <a:off x="7700999" y="66989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8CCAED-F8CD-AE4A-86B3-CF9C9523B962}"/>
              </a:ext>
            </a:extLst>
          </p:cNvPr>
          <p:cNvSpPr/>
          <p:nvPr/>
        </p:nvSpPr>
        <p:spPr>
          <a:xfrm>
            <a:off x="893450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C7E879DF-EE44-AA45-AE05-DD5B4FA49205}"/>
              </a:ext>
            </a:extLst>
          </p:cNvPr>
          <p:cNvSpPr/>
          <p:nvPr/>
        </p:nvSpPr>
        <p:spPr>
          <a:xfrm>
            <a:off x="8934501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285D0C28-DCE9-1946-93BF-94EBD76B7959}"/>
              </a:ext>
            </a:extLst>
          </p:cNvPr>
          <p:cNvSpPr/>
          <p:nvPr/>
        </p:nvSpPr>
        <p:spPr>
          <a:xfrm>
            <a:off x="1844259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293133EB-DE7C-8D41-8FFA-DD26B577D8C1}"/>
              </a:ext>
            </a:extLst>
          </p:cNvPr>
          <p:cNvSpPr/>
          <p:nvPr/>
        </p:nvSpPr>
        <p:spPr>
          <a:xfrm>
            <a:off x="1595097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34550379-B92D-8241-B540-0627AA0A921B}"/>
              </a:ext>
            </a:extLst>
          </p:cNvPr>
          <p:cNvSpPr/>
          <p:nvPr/>
        </p:nvSpPr>
        <p:spPr>
          <a:xfrm>
            <a:off x="1345936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C33ECA2F-821B-5F44-80D3-EA291967F056}"/>
              </a:ext>
            </a:extLst>
          </p:cNvPr>
          <p:cNvSpPr/>
          <p:nvPr/>
        </p:nvSpPr>
        <p:spPr>
          <a:xfrm>
            <a:off x="1096775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DF4643A6-1BE6-854C-9B0E-F821AD1BA95B}"/>
              </a:ext>
            </a:extLst>
          </p:cNvPr>
          <p:cNvSpPr/>
          <p:nvPr/>
        </p:nvSpPr>
        <p:spPr>
          <a:xfrm>
            <a:off x="1096775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6EE82805-A90B-A042-95FE-EDAEC75607FC}"/>
              </a:ext>
            </a:extLst>
          </p:cNvPr>
          <p:cNvSpPr/>
          <p:nvPr/>
        </p:nvSpPr>
        <p:spPr>
          <a:xfrm>
            <a:off x="847614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E0F43706-4963-5541-8BA1-5360C57199BD}"/>
              </a:ext>
            </a:extLst>
          </p:cNvPr>
          <p:cNvSpPr/>
          <p:nvPr/>
        </p:nvSpPr>
        <p:spPr>
          <a:xfrm>
            <a:off x="1096775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9CF17A4F-24D1-414E-85A4-79CAB802EDFE}"/>
              </a:ext>
            </a:extLst>
          </p:cNvPr>
          <p:cNvSpPr/>
          <p:nvPr/>
        </p:nvSpPr>
        <p:spPr>
          <a:xfrm>
            <a:off x="847614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F8D99D0D-2A3B-754A-909E-B11A8D9C982E}"/>
              </a:ext>
            </a:extLst>
          </p:cNvPr>
          <p:cNvSpPr/>
          <p:nvPr/>
        </p:nvSpPr>
        <p:spPr>
          <a:xfrm>
            <a:off x="598452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7A063DF6-3D26-8746-96A9-A68F23AC46EB}"/>
              </a:ext>
            </a:extLst>
          </p:cNvPr>
          <p:cNvSpPr/>
          <p:nvPr/>
        </p:nvSpPr>
        <p:spPr>
          <a:xfrm>
            <a:off x="349291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BFBD2FDE-BC73-8A4B-9055-8144DB5167A6}"/>
              </a:ext>
            </a:extLst>
          </p:cNvPr>
          <p:cNvSpPr/>
          <p:nvPr/>
        </p:nvSpPr>
        <p:spPr>
          <a:xfrm>
            <a:off x="100130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F21114F7-8C53-0C46-8032-4A441EFEC029}"/>
              </a:ext>
            </a:extLst>
          </p:cNvPr>
          <p:cNvSpPr/>
          <p:nvPr/>
        </p:nvSpPr>
        <p:spPr>
          <a:xfrm>
            <a:off x="349291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802624AF-2E76-4848-B378-0F6CA56E5D64}"/>
              </a:ext>
            </a:extLst>
          </p:cNvPr>
          <p:cNvSpPr/>
          <p:nvPr/>
        </p:nvSpPr>
        <p:spPr>
          <a:xfrm>
            <a:off x="349291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8D92ACBB-C8A4-F041-8849-AA788332613E}"/>
              </a:ext>
            </a:extLst>
          </p:cNvPr>
          <p:cNvSpPr/>
          <p:nvPr/>
        </p:nvSpPr>
        <p:spPr>
          <a:xfrm>
            <a:off x="100130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8879B34-D83A-D449-BC84-AF089636A307}"/>
              </a:ext>
            </a:extLst>
          </p:cNvPr>
          <p:cNvSpPr/>
          <p:nvPr/>
        </p:nvSpPr>
        <p:spPr>
          <a:xfrm>
            <a:off x="349291" y="4152298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6C9D0334-9555-DC43-96F0-34E1A057E2AC}"/>
              </a:ext>
            </a:extLst>
          </p:cNvPr>
          <p:cNvSpPr/>
          <p:nvPr/>
        </p:nvSpPr>
        <p:spPr>
          <a:xfrm>
            <a:off x="349291" y="390313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885549F4-767E-C847-874B-3624FA050C9A}"/>
              </a:ext>
            </a:extLst>
          </p:cNvPr>
          <p:cNvSpPr/>
          <p:nvPr/>
        </p:nvSpPr>
        <p:spPr>
          <a:xfrm>
            <a:off x="598452" y="4152298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E078AB53-08B6-5D4B-949A-B8FE2F42C2EB}"/>
              </a:ext>
            </a:extLst>
          </p:cNvPr>
          <p:cNvSpPr/>
          <p:nvPr/>
        </p:nvSpPr>
        <p:spPr>
          <a:xfrm>
            <a:off x="834797" y="4886970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130549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j-lt"/>
          <a:ea typeface="+mn-ea"/>
          <a:cs typeface="+mn-cs"/>
        </a:defRPr>
      </a:lvl1pPr>
      <a:lvl2pPr marL="365760" indent="-182880" algn="l" defTabSz="685800" rtl="0" eaLnBrk="1" latinLnBrk="0" hangingPunct="1">
        <a:lnSpc>
          <a:spcPct val="85000"/>
        </a:lnSpc>
        <a:spcBef>
          <a:spcPts val="800"/>
        </a:spcBef>
        <a:buFont typeface="Calibri Light" panose="020F0302020204030204" pitchFamily="34" charset="0"/>
        <a:buChar char="–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54864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>
            <a:extLst>
              <a:ext uri="{FF2B5EF4-FFF2-40B4-BE49-F238E27FC236}">
                <a16:creationId xmlns:a16="http://schemas.microsoft.com/office/drawing/2014/main" id="{50908C7C-E096-4B50-9AD8-7AF3F5E717F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1E37FEA7-CA51-4399-92F6-AB705B7FF650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28E9C9DB-EB60-FD4A-AB5D-86A6DDF93363}"/>
              </a:ext>
            </a:extLst>
          </p:cNvPr>
          <p:cNvSpPr/>
          <p:nvPr/>
        </p:nvSpPr>
        <p:spPr>
          <a:xfrm>
            <a:off x="6717170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72DA3650-6307-5742-A8B7-F65D2E045EF9}"/>
              </a:ext>
            </a:extLst>
          </p:cNvPr>
          <p:cNvSpPr/>
          <p:nvPr/>
        </p:nvSpPr>
        <p:spPr>
          <a:xfrm>
            <a:off x="6966332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D71E475-0C72-0A4B-9E83-D4F8682CCF9E}"/>
              </a:ext>
            </a:extLst>
          </p:cNvPr>
          <p:cNvSpPr/>
          <p:nvPr/>
        </p:nvSpPr>
        <p:spPr>
          <a:xfrm>
            <a:off x="7215493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119E67ED-5612-6E4C-9FEB-97F8BF6D2FB2}"/>
              </a:ext>
            </a:extLst>
          </p:cNvPr>
          <p:cNvSpPr/>
          <p:nvPr/>
        </p:nvSpPr>
        <p:spPr>
          <a:xfrm>
            <a:off x="7464654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7F786CC9-2F25-734F-983E-AFCA587D626B}"/>
              </a:ext>
            </a:extLst>
          </p:cNvPr>
          <p:cNvSpPr/>
          <p:nvPr/>
        </p:nvSpPr>
        <p:spPr>
          <a:xfrm>
            <a:off x="6966332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59F8CA0-60EE-8647-AF4F-6B77D6C4B963}"/>
              </a:ext>
            </a:extLst>
          </p:cNvPr>
          <p:cNvSpPr/>
          <p:nvPr/>
        </p:nvSpPr>
        <p:spPr>
          <a:xfrm>
            <a:off x="7464654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02A52DA-8B8C-264F-877F-42F66B1C30F6}"/>
              </a:ext>
            </a:extLst>
          </p:cNvPr>
          <p:cNvSpPr/>
          <p:nvPr/>
        </p:nvSpPr>
        <p:spPr>
          <a:xfrm rot="16753102">
            <a:off x="7713703" y="329004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2036A5F-121A-E149-BAB9-6E06E0E39343}"/>
              </a:ext>
            </a:extLst>
          </p:cNvPr>
          <p:cNvSpPr/>
          <p:nvPr/>
        </p:nvSpPr>
        <p:spPr>
          <a:xfrm>
            <a:off x="7464654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BCF0DED3-D5D0-CF4A-9C2B-7DFE2A602AEE}"/>
              </a:ext>
            </a:extLst>
          </p:cNvPr>
          <p:cNvSpPr/>
          <p:nvPr/>
        </p:nvSpPr>
        <p:spPr>
          <a:xfrm rot="16753102">
            <a:off x="7713706" y="578170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45B174D9-5533-0241-B420-5CDE83187945}"/>
              </a:ext>
            </a:extLst>
          </p:cNvPr>
          <p:cNvSpPr/>
          <p:nvPr/>
        </p:nvSpPr>
        <p:spPr>
          <a:xfrm>
            <a:off x="7962977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E5E8A156-1317-3742-B05E-569311DF62A5}"/>
              </a:ext>
            </a:extLst>
          </p:cNvPr>
          <p:cNvSpPr/>
          <p:nvPr/>
        </p:nvSpPr>
        <p:spPr>
          <a:xfrm>
            <a:off x="8212138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ED64574D-EFC6-364B-997D-3822C78B7DDA}"/>
              </a:ext>
            </a:extLst>
          </p:cNvPr>
          <p:cNvSpPr/>
          <p:nvPr/>
        </p:nvSpPr>
        <p:spPr>
          <a:xfrm>
            <a:off x="871046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2E32684E-45ED-F540-B6E1-CA9A46C85404}"/>
              </a:ext>
            </a:extLst>
          </p:cNvPr>
          <p:cNvSpPr/>
          <p:nvPr/>
        </p:nvSpPr>
        <p:spPr>
          <a:xfrm>
            <a:off x="8461299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FAF9B900-34B5-D04E-A2B0-680BCAE79708}"/>
              </a:ext>
            </a:extLst>
          </p:cNvPr>
          <p:cNvSpPr/>
          <p:nvPr/>
        </p:nvSpPr>
        <p:spPr>
          <a:xfrm>
            <a:off x="8212138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69BB02AA-00B1-4D4A-AFD8-68A4BE0B04FE}"/>
              </a:ext>
            </a:extLst>
          </p:cNvPr>
          <p:cNvSpPr/>
          <p:nvPr/>
        </p:nvSpPr>
        <p:spPr>
          <a:xfrm>
            <a:off x="8212138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C04F0CC8-D44B-AB45-AA17-D3AD761A08A8}"/>
              </a:ext>
            </a:extLst>
          </p:cNvPr>
          <p:cNvSpPr/>
          <p:nvPr/>
        </p:nvSpPr>
        <p:spPr>
          <a:xfrm>
            <a:off x="8461299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1773D5B2-17F9-3F4D-8BBE-C2EA05C60813}"/>
              </a:ext>
            </a:extLst>
          </p:cNvPr>
          <p:cNvSpPr/>
          <p:nvPr/>
        </p:nvSpPr>
        <p:spPr>
          <a:xfrm>
            <a:off x="8710461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F398E671-8204-9D4A-B924-0745B00504F1}"/>
              </a:ext>
            </a:extLst>
          </p:cNvPr>
          <p:cNvSpPr/>
          <p:nvPr/>
        </p:nvSpPr>
        <p:spPr>
          <a:xfrm>
            <a:off x="8212138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DA042452-BCFC-5F46-ABEF-0923CA3AF459}"/>
              </a:ext>
            </a:extLst>
          </p:cNvPr>
          <p:cNvSpPr/>
          <p:nvPr/>
        </p:nvSpPr>
        <p:spPr>
          <a:xfrm>
            <a:off x="8212138" y="107645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6351593-861B-E04C-B112-38D55ED1A2EE}"/>
              </a:ext>
            </a:extLst>
          </p:cNvPr>
          <p:cNvSpPr/>
          <p:nvPr/>
        </p:nvSpPr>
        <p:spPr>
          <a:xfrm>
            <a:off x="8698156" y="814990"/>
            <a:ext cx="124067" cy="124068"/>
          </a:xfrm>
          <a:custGeom>
            <a:avLst/>
            <a:gdLst>
              <a:gd name="connsiteX0" fmla="*/ 124068 w 124067"/>
              <a:gd name="connsiteY0" fmla="*/ 62034 h 124068"/>
              <a:gd name="connsiteX1" fmla="*/ 62034 w 124067"/>
              <a:gd name="connsiteY1" fmla="*/ 124069 h 124068"/>
              <a:gd name="connsiteX2" fmla="*/ 0 w 124067"/>
              <a:gd name="connsiteY2" fmla="*/ 62034 h 124068"/>
              <a:gd name="connsiteX3" fmla="*/ 62034 w 124067"/>
              <a:gd name="connsiteY3" fmla="*/ 0 h 124068"/>
              <a:gd name="connsiteX4" fmla="*/ 124068 w 124067"/>
              <a:gd name="connsiteY4" fmla="*/ 62034 h 12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67" h="124068">
                <a:moveTo>
                  <a:pt x="124068" y="62034"/>
                </a:moveTo>
                <a:cubicBezTo>
                  <a:pt x="124068" y="96295"/>
                  <a:pt x="96294" y="124069"/>
                  <a:pt x="62034" y="124069"/>
                </a:cubicBezTo>
                <a:cubicBezTo>
                  <a:pt x="27773" y="124069"/>
                  <a:pt x="0" y="96295"/>
                  <a:pt x="0" y="62034"/>
                </a:cubicBezTo>
                <a:cubicBezTo>
                  <a:pt x="0" y="27774"/>
                  <a:pt x="27773" y="0"/>
                  <a:pt x="62034" y="0"/>
                </a:cubicBezTo>
                <a:cubicBezTo>
                  <a:pt x="96294" y="0"/>
                  <a:pt x="124068" y="27774"/>
                  <a:pt x="124068" y="62034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D3399C5D-791D-8C43-8239-04E408AB56AA}"/>
              </a:ext>
            </a:extLst>
          </p:cNvPr>
          <p:cNvSpPr/>
          <p:nvPr/>
        </p:nvSpPr>
        <p:spPr>
          <a:xfrm>
            <a:off x="7962977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9F779EA-6472-FF42-885F-A0B8DB934CC7}"/>
              </a:ext>
            </a:extLst>
          </p:cNvPr>
          <p:cNvSpPr/>
          <p:nvPr/>
        </p:nvSpPr>
        <p:spPr>
          <a:xfrm>
            <a:off x="7700999" y="66989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8CCAED-F8CD-AE4A-86B3-CF9C9523B962}"/>
              </a:ext>
            </a:extLst>
          </p:cNvPr>
          <p:cNvSpPr/>
          <p:nvPr/>
        </p:nvSpPr>
        <p:spPr>
          <a:xfrm>
            <a:off x="893450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C7E879DF-EE44-AA45-AE05-DD5B4FA49205}"/>
              </a:ext>
            </a:extLst>
          </p:cNvPr>
          <p:cNvSpPr/>
          <p:nvPr/>
        </p:nvSpPr>
        <p:spPr>
          <a:xfrm>
            <a:off x="8934501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285D0C28-DCE9-1946-93BF-94EBD76B7959}"/>
              </a:ext>
            </a:extLst>
          </p:cNvPr>
          <p:cNvSpPr/>
          <p:nvPr/>
        </p:nvSpPr>
        <p:spPr>
          <a:xfrm>
            <a:off x="1844259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293133EB-DE7C-8D41-8FFA-DD26B577D8C1}"/>
              </a:ext>
            </a:extLst>
          </p:cNvPr>
          <p:cNvSpPr/>
          <p:nvPr/>
        </p:nvSpPr>
        <p:spPr>
          <a:xfrm>
            <a:off x="1595097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34550379-B92D-8241-B540-0627AA0A921B}"/>
              </a:ext>
            </a:extLst>
          </p:cNvPr>
          <p:cNvSpPr/>
          <p:nvPr/>
        </p:nvSpPr>
        <p:spPr>
          <a:xfrm>
            <a:off x="1345936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C33ECA2F-821B-5F44-80D3-EA291967F056}"/>
              </a:ext>
            </a:extLst>
          </p:cNvPr>
          <p:cNvSpPr/>
          <p:nvPr/>
        </p:nvSpPr>
        <p:spPr>
          <a:xfrm>
            <a:off x="1096775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DF4643A6-1BE6-854C-9B0E-F821AD1BA95B}"/>
              </a:ext>
            </a:extLst>
          </p:cNvPr>
          <p:cNvSpPr/>
          <p:nvPr/>
        </p:nvSpPr>
        <p:spPr>
          <a:xfrm>
            <a:off x="1096775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6EE82805-A90B-A042-95FE-EDAEC75607FC}"/>
              </a:ext>
            </a:extLst>
          </p:cNvPr>
          <p:cNvSpPr/>
          <p:nvPr/>
        </p:nvSpPr>
        <p:spPr>
          <a:xfrm>
            <a:off x="847614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E0F43706-4963-5541-8BA1-5360C57199BD}"/>
              </a:ext>
            </a:extLst>
          </p:cNvPr>
          <p:cNvSpPr/>
          <p:nvPr/>
        </p:nvSpPr>
        <p:spPr>
          <a:xfrm>
            <a:off x="1096775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9CF17A4F-24D1-414E-85A4-79CAB802EDFE}"/>
              </a:ext>
            </a:extLst>
          </p:cNvPr>
          <p:cNvSpPr/>
          <p:nvPr/>
        </p:nvSpPr>
        <p:spPr>
          <a:xfrm>
            <a:off x="847614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F8D99D0D-2A3B-754A-909E-B11A8D9C982E}"/>
              </a:ext>
            </a:extLst>
          </p:cNvPr>
          <p:cNvSpPr/>
          <p:nvPr/>
        </p:nvSpPr>
        <p:spPr>
          <a:xfrm>
            <a:off x="598452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7A063DF6-3D26-8746-96A9-A68F23AC46EB}"/>
              </a:ext>
            </a:extLst>
          </p:cNvPr>
          <p:cNvSpPr/>
          <p:nvPr/>
        </p:nvSpPr>
        <p:spPr>
          <a:xfrm>
            <a:off x="349291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BFBD2FDE-BC73-8A4B-9055-8144DB5167A6}"/>
              </a:ext>
            </a:extLst>
          </p:cNvPr>
          <p:cNvSpPr/>
          <p:nvPr/>
        </p:nvSpPr>
        <p:spPr>
          <a:xfrm>
            <a:off x="100130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F21114F7-8C53-0C46-8032-4A441EFEC029}"/>
              </a:ext>
            </a:extLst>
          </p:cNvPr>
          <p:cNvSpPr/>
          <p:nvPr/>
        </p:nvSpPr>
        <p:spPr>
          <a:xfrm>
            <a:off x="349291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802624AF-2E76-4848-B378-0F6CA56E5D64}"/>
              </a:ext>
            </a:extLst>
          </p:cNvPr>
          <p:cNvSpPr/>
          <p:nvPr/>
        </p:nvSpPr>
        <p:spPr>
          <a:xfrm>
            <a:off x="349291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8D92ACBB-C8A4-F041-8849-AA788332613E}"/>
              </a:ext>
            </a:extLst>
          </p:cNvPr>
          <p:cNvSpPr/>
          <p:nvPr/>
        </p:nvSpPr>
        <p:spPr>
          <a:xfrm>
            <a:off x="100130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8879B34-D83A-D449-BC84-AF089636A307}"/>
              </a:ext>
            </a:extLst>
          </p:cNvPr>
          <p:cNvSpPr/>
          <p:nvPr/>
        </p:nvSpPr>
        <p:spPr>
          <a:xfrm>
            <a:off x="349291" y="4152298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6C9D0334-9555-DC43-96F0-34E1A057E2AC}"/>
              </a:ext>
            </a:extLst>
          </p:cNvPr>
          <p:cNvSpPr/>
          <p:nvPr/>
        </p:nvSpPr>
        <p:spPr>
          <a:xfrm>
            <a:off x="349291" y="390313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885549F4-767E-C847-874B-3624FA050C9A}"/>
              </a:ext>
            </a:extLst>
          </p:cNvPr>
          <p:cNvSpPr/>
          <p:nvPr/>
        </p:nvSpPr>
        <p:spPr>
          <a:xfrm>
            <a:off x="598452" y="4152298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E078AB53-08B6-5D4B-949A-B8FE2F42C2EB}"/>
              </a:ext>
            </a:extLst>
          </p:cNvPr>
          <p:cNvSpPr/>
          <p:nvPr/>
        </p:nvSpPr>
        <p:spPr>
          <a:xfrm>
            <a:off x="834797" y="4886970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2394258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j-lt"/>
          <a:ea typeface="+mn-ea"/>
          <a:cs typeface="+mn-cs"/>
        </a:defRPr>
      </a:lvl1pPr>
      <a:lvl2pPr marL="365760" indent="-182880" algn="l" defTabSz="685800" rtl="0" eaLnBrk="1" latinLnBrk="0" hangingPunct="1">
        <a:lnSpc>
          <a:spcPct val="85000"/>
        </a:lnSpc>
        <a:spcBef>
          <a:spcPts val="800"/>
        </a:spcBef>
        <a:buFont typeface="Calibri Light" panose="020F0302020204030204" pitchFamily="34" charset="0"/>
        <a:buChar char="–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54864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8586280" y="4894020"/>
            <a:ext cx="458247" cy="196804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513563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add text or click an icon to add other content types.	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51917" y="4879997"/>
            <a:ext cx="914400" cy="2308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182880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4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2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3D391DE-7CCB-4CCF-BF89-2EB1BB83CF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3" y="4767774"/>
            <a:ext cx="1496326" cy="32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4274B2-6E84-49B0-8847-7F9C83F847E3}"/>
              </a:ext>
            </a:extLst>
          </p:cNvPr>
          <p:cNvSpPr/>
          <p:nvPr userDrawn="1"/>
        </p:nvSpPr>
        <p:spPr>
          <a:xfrm>
            <a:off x="0" y="-929"/>
            <a:ext cx="9144000" cy="338554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>
              <a:tabLst>
                <a:tab pos="6010275" algn="l"/>
              </a:tabLst>
            </a:pPr>
            <a:endParaRPr lang="en-US" sz="16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4233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</p:sldLayoutIdLst>
  <p:transition>
    <p:fade/>
  </p:transition>
  <p:hf sldNum="0" hdr="0" ftr="0" dt="0"/>
  <p:txStyles>
    <p:titleStyle>
      <a:lvl1pPr algn="ctr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 typeface="Arial" pitchFamily="34" charset="0"/>
        <a:buChar char="•"/>
        <a:defRPr sz="20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tabLst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5"/>
    </p:custDataLst>
    <p:extLst>
      <p:ext uri="{BB962C8B-B14F-4D97-AF65-F5344CB8AC3E}">
        <p14:creationId xmlns:p14="http://schemas.microsoft.com/office/powerpoint/2010/main" val="6042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85835" rtl="0" eaLnBrk="1" latinLnBrk="0" hangingPunct="1">
        <a:lnSpc>
          <a:spcPct val="90000"/>
        </a:lnSpc>
        <a:spcBef>
          <a:spcPct val="0"/>
        </a:spcBef>
        <a:buNone/>
        <a:defRPr sz="2801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9" indent="-182889" algn="l" defTabSz="685835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j-lt"/>
          <a:ea typeface="+mn-ea"/>
          <a:cs typeface="+mn-cs"/>
        </a:defRPr>
      </a:lvl1pPr>
      <a:lvl2pPr marL="365778" indent="-182889" algn="l" defTabSz="685835" rtl="0" eaLnBrk="1" latinLnBrk="0" hangingPunct="1">
        <a:lnSpc>
          <a:spcPct val="85000"/>
        </a:lnSpc>
        <a:spcBef>
          <a:spcPts val="800"/>
        </a:spcBef>
        <a:buFont typeface="Calibri Light" panose="020F0302020204030204" pitchFamily="34" charset="0"/>
        <a:buChar char="–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548668" indent="-182889" algn="l" defTabSz="685835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j-lt"/>
          <a:ea typeface="+mn-ea"/>
          <a:cs typeface="+mn-cs"/>
        </a:defRPr>
      </a:lvl3pPr>
      <a:lvl4pPr marL="1200210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4pPr>
      <a:lvl5pPr marL="1543127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5pPr>
      <a:lvl6pPr marL="1886045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62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78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96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17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35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52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8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86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03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420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337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5"/>
    </p:custDataLst>
    <p:extLst>
      <p:ext uri="{BB962C8B-B14F-4D97-AF65-F5344CB8AC3E}">
        <p14:creationId xmlns:p14="http://schemas.microsoft.com/office/powerpoint/2010/main" val="96102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85835" rtl="0" eaLnBrk="1" latinLnBrk="0" hangingPunct="1">
        <a:lnSpc>
          <a:spcPct val="90000"/>
        </a:lnSpc>
        <a:spcBef>
          <a:spcPct val="0"/>
        </a:spcBef>
        <a:buNone/>
        <a:defRPr sz="2801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9" indent="-182889" algn="l" defTabSz="685835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j-lt"/>
          <a:ea typeface="+mn-ea"/>
          <a:cs typeface="+mn-cs"/>
        </a:defRPr>
      </a:lvl1pPr>
      <a:lvl2pPr marL="365778" indent="-182889" algn="l" defTabSz="685835" rtl="0" eaLnBrk="1" latinLnBrk="0" hangingPunct="1">
        <a:lnSpc>
          <a:spcPct val="85000"/>
        </a:lnSpc>
        <a:spcBef>
          <a:spcPts val="800"/>
        </a:spcBef>
        <a:buFont typeface="Calibri Light" panose="020F0302020204030204" pitchFamily="34" charset="0"/>
        <a:buChar char="–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548668" indent="-182889" algn="l" defTabSz="685835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j-lt"/>
          <a:ea typeface="+mn-ea"/>
          <a:cs typeface="+mn-cs"/>
        </a:defRPr>
      </a:lvl3pPr>
      <a:lvl4pPr marL="1200210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4pPr>
      <a:lvl5pPr marL="1543127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5pPr>
      <a:lvl6pPr marL="1886045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62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78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96" indent="-171458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17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35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52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8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86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03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420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337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>
            <a:extLst>
              <a:ext uri="{FF2B5EF4-FFF2-40B4-BE49-F238E27FC236}">
                <a16:creationId xmlns:a16="http://schemas.microsoft.com/office/drawing/2014/main" id="{50908C7C-E096-4B50-9AD8-7AF3F5E717F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sp>
        <p:nvSpPr>
          <p:cNvPr id="81" name="Freeform 80">
            <a:extLst>
              <a:ext uri="{FF2B5EF4-FFF2-40B4-BE49-F238E27FC236}">
                <a16:creationId xmlns:a16="http://schemas.microsoft.com/office/drawing/2014/main" id="{28E9C9DB-EB60-FD4A-AB5D-86A6DDF93363}"/>
              </a:ext>
            </a:extLst>
          </p:cNvPr>
          <p:cNvSpPr/>
          <p:nvPr/>
        </p:nvSpPr>
        <p:spPr>
          <a:xfrm>
            <a:off x="6717170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72DA3650-6307-5742-A8B7-F65D2E045EF9}"/>
              </a:ext>
            </a:extLst>
          </p:cNvPr>
          <p:cNvSpPr/>
          <p:nvPr/>
        </p:nvSpPr>
        <p:spPr>
          <a:xfrm>
            <a:off x="6966332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D71E475-0C72-0A4B-9E83-D4F8682CCF9E}"/>
              </a:ext>
            </a:extLst>
          </p:cNvPr>
          <p:cNvSpPr/>
          <p:nvPr/>
        </p:nvSpPr>
        <p:spPr>
          <a:xfrm>
            <a:off x="7215493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119E67ED-5612-6E4C-9FEB-97F8BF6D2FB2}"/>
              </a:ext>
            </a:extLst>
          </p:cNvPr>
          <p:cNvSpPr/>
          <p:nvPr/>
        </p:nvSpPr>
        <p:spPr>
          <a:xfrm>
            <a:off x="7464654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7F786CC9-2F25-734F-983E-AFCA587D626B}"/>
              </a:ext>
            </a:extLst>
          </p:cNvPr>
          <p:cNvSpPr/>
          <p:nvPr/>
        </p:nvSpPr>
        <p:spPr>
          <a:xfrm>
            <a:off x="6966332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59F8CA0-60EE-8647-AF4F-6B77D6C4B963}"/>
              </a:ext>
            </a:extLst>
          </p:cNvPr>
          <p:cNvSpPr/>
          <p:nvPr/>
        </p:nvSpPr>
        <p:spPr>
          <a:xfrm>
            <a:off x="7464654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02A52DA-8B8C-264F-877F-42F66B1C30F6}"/>
              </a:ext>
            </a:extLst>
          </p:cNvPr>
          <p:cNvSpPr/>
          <p:nvPr/>
        </p:nvSpPr>
        <p:spPr>
          <a:xfrm rot="16753102">
            <a:off x="7713703" y="329004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2036A5F-121A-E149-BAB9-6E06E0E39343}"/>
              </a:ext>
            </a:extLst>
          </p:cNvPr>
          <p:cNvSpPr/>
          <p:nvPr/>
        </p:nvSpPr>
        <p:spPr>
          <a:xfrm>
            <a:off x="7464654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BCF0DED3-D5D0-CF4A-9C2B-7DFE2A602AEE}"/>
              </a:ext>
            </a:extLst>
          </p:cNvPr>
          <p:cNvSpPr/>
          <p:nvPr/>
        </p:nvSpPr>
        <p:spPr>
          <a:xfrm rot="16753102">
            <a:off x="7713706" y="578170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45B174D9-5533-0241-B420-5CDE83187945}"/>
              </a:ext>
            </a:extLst>
          </p:cNvPr>
          <p:cNvSpPr/>
          <p:nvPr/>
        </p:nvSpPr>
        <p:spPr>
          <a:xfrm>
            <a:off x="7962977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E5E8A156-1317-3742-B05E-569311DF62A5}"/>
              </a:ext>
            </a:extLst>
          </p:cNvPr>
          <p:cNvSpPr/>
          <p:nvPr/>
        </p:nvSpPr>
        <p:spPr>
          <a:xfrm>
            <a:off x="8212138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ED64574D-EFC6-364B-997D-3822C78B7DDA}"/>
              </a:ext>
            </a:extLst>
          </p:cNvPr>
          <p:cNvSpPr/>
          <p:nvPr/>
        </p:nvSpPr>
        <p:spPr>
          <a:xfrm>
            <a:off x="871046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2E32684E-45ED-F540-B6E1-CA9A46C85404}"/>
              </a:ext>
            </a:extLst>
          </p:cNvPr>
          <p:cNvSpPr/>
          <p:nvPr/>
        </p:nvSpPr>
        <p:spPr>
          <a:xfrm>
            <a:off x="8461299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FAF9B900-34B5-D04E-A2B0-680BCAE79708}"/>
              </a:ext>
            </a:extLst>
          </p:cNvPr>
          <p:cNvSpPr/>
          <p:nvPr/>
        </p:nvSpPr>
        <p:spPr>
          <a:xfrm>
            <a:off x="8212138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69BB02AA-00B1-4D4A-AFD8-68A4BE0B04FE}"/>
              </a:ext>
            </a:extLst>
          </p:cNvPr>
          <p:cNvSpPr/>
          <p:nvPr/>
        </p:nvSpPr>
        <p:spPr>
          <a:xfrm>
            <a:off x="8212138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C04F0CC8-D44B-AB45-AA17-D3AD761A08A8}"/>
              </a:ext>
            </a:extLst>
          </p:cNvPr>
          <p:cNvSpPr/>
          <p:nvPr/>
        </p:nvSpPr>
        <p:spPr>
          <a:xfrm>
            <a:off x="8461299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1773D5B2-17F9-3F4D-8BBE-C2EA05C60813}"/>
              </a:ext>
            </a:extLst>
          </p:cNvPr>
          <p:cNvSpPr/>
          <p:nvPr/>
        </p:nvSpPr>
        <p:spPr>
          <a:xfrm>
            <a:off x="8710461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F398E671-8204-9D4A-B924-0745B00504F1}"/>
              </a:ext>
            </a:extLst>
          </p:cNvPr>
          <p:cNvSpPr/>
          <p:nvPr/>
        </p:nvSpPr>
        <p:spPr>
          <a:xfrm>
            <a:off x="8212138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DA042452-BCFC-5F46-ABEF-0923CA3AF459}"/>
              </a:ext>
            </a:extLst>
          </p:cNvPr>
          <p:cNvSpPr/>
          <p:nvPr/>
        </p:nvSpPr>
        <p:spPr>
          <a:xfrm>
            <a:off x="8212138" y="107645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6351593-861B-E04C-B112-38D55ED1A2EE}"/>
              </a:ext>
            </a:extLst>
          </p:cNvPr>
          <p:cNvSpPr/>
          <p:nvPr/>
        </p:nvSpPr>
        <p:spPr>
          <a:xfrm>
            <a:off x="8698156" y="814990"/>
            <a:ext cx="124067" cy="124068"/>
          </a:xfrm>
          <a:custGeom>
            <a:avLst/>
            <a:gdLst>
              <a:gd name="connsiteX0" fmla="*/ 124068 w 124067"/>
              <a:gd name="connsiteY0" fmla="*/ 62034 h 124068"/>
              <a:gd name="connsiteX1" fmla="*/ 62034 w 124067"/>
              <a:gd name="connsiteY1" fmla="*/ 124069 h 124068"/>
              <a:gd name="connsiteX2" fmla="*/ 0 w 124067"/>
              <a:gd name="connsiteY2" fmla="*/ 62034 h 124068"/>
              <a:gd name="connsiteX3" fmla="*/ 62034 w 124067"/>
              <a:gd name="connsiteY3" fmla="*/ 0 h 124068"/>
              <a:gd name="connsiteX4" fmla="*/ 124068 w 124067"/>
              <a:gd name="connsiteY4" fmla="*/ 62034 h 12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67" h="124068">
                <a:moveTo>
                  <a:pt x="124068" y="62034"/>
                </a:moveTo>
                <a:cubicBezTo>
                  <a:pt x="124068" y="96295"/>
                  <a:pt x="96294" y="124069"/>
                  <a:pt x="62034" y="124069"/>
                </a:cubicBezTo>
                <a:cubicBezTo>
                  <a:pt x="27773" y="124069"/>
                  <a:pt x="0" y="96295"/>
                  <a:pt x="0" y="62034"/>
                </a:cubicBezTo>
                <a:cubicBezTo>
                  <a:pt x="0" y="27774"/>
                  <a:pt x="27773" y="0"/>
                  <a:pt x="62034" y="0"/>
                </a:cubicBezTo>
                <a:cubicBezTo>
                  <a:pt x="96294" y="0"/>
                  <a:pt x="124068" y="27774"/>
                  <a:pt x="124068" y="62034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D3399C5D-791D-8C43-8239-04E408AB56AA}"/>
              </a:ext>
            </a:extLst>
          </p:cNvPr>
          <p:cNvSpPr/>
          <p:nvPr/>
        </p:nvSpPr>
        <p:spPr>
          <a:xfrm>
            <a:off x="7962977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9F779EA-6472-FF42-885F-A0B8DB934CC7}"/>
              </a:ext>
            </a:extLst>
          </p:cNvPr>
          <p:cNvSpPr/>
          <p:nvPr/>
        </p:nvSpPr>
        <p:spPr>
          <a:xfrm>
            <a:off x="7700999" y="66989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8CCAED-F8CD-AE4A-86B3-CF9C9523B962}"/>
              </a:ext>
            </a:extLst>
          </p:cNvPr>
          <p:cNvSpPr/>
          <p:nvPr/>
        </p:nvSpPr>
        <p:spPr>
          <a:xfrm>
            <a:off x="893450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C7E879DF-EE44-AA45-AE05-DD5B4FA49205}"/>
              </a:ext>
            </a:extLst>
          </p:cNvPr>
          <p:cNvSpPr/>
          <p:nvPr/>
        </p:nvSpPr>
        <p:spPr>
          <a:xfrm>
            <a:off x="8934501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285D0C28-DCE9-1946-93BF-94EBD76B7959}"/>
              </a:ext>
            </a:extLst>
          </p:cNvPr>
          <p:cNvSpPr/>
          <p:nvPr/>
        </p:nvSpPr>
        <p:spPr>
          <a:xfrm>
            <a:off x="1844259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293133EB-DE7C-8D41-8FFA-DD26B577D8C1}"/>
              </a:ext>
            </a:extLst>
          </p:cNvPr>
          <p:cNvSpPr/>
          <p:nvPr/>
        </p:nvSpPr>
        <p:spPr>
          <a:xfrm>
            <a:off x="1595097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34550379-B92D-8241-B540-0627AA0A921B}"/>
              </a:ext>
            </a:extLst>
          </p:cNvPr>
          <p:cNvSpPr/>
          <p:nvPr/>
        </p:nvSpPr>
        <p:spPr>
          <a:xfrm>
            <a:off x="1345936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C33ECA2F-821B-5F44-80D3-EA291967F056}"/>
              </a:ext>
            </a:extLst>
          </p:cNvPr>
          <p:cNvSpPr/>
          <p:nvPr/>
        </p:nvSpPr>
        <p:spPr>
          <a:xfrm>
            <a:off x="1096775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DF4643A6-1BE6-854C-9B0E-F821AD1BA95B}"/>
              </a:ext>
            </a:extLst>
          </p:cNvPr>
          <p:cNvSpPr/>
          <p:nvPr/>
        </p:nvSpPr>
        <p:spPr>
          <a:xfrm>
            <a:off x="1096775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6EE82805-A90B-A042-95FE-EDAEC75607FC}"/>
              </a:ext>
            </a:extLst>
          </p:cNvPr>
          <p:cNvSpPr/>
          <p:nvPr/>
        </p:nvSpPr>
        <p:spPr>
          <a:xfrm>
            <a:off x="847614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E0F43706-4963-5541-8BA1-5360C57199BD}"/>
              </a:ext>
            </a:extLst>
          </p:cNvPr>
          <p:cNvSpPr/>
          <p:nvPr/>
        </p:nvSpPr>
        <p:spPr>
          <a:xfrm>
            <a:off x="1096775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9CF17A4F-24D1-414E-85A4-79CAB802EDFE}"/>
              </a:ext>
            </a:extLst>
          </p:cNvPr>
          <p:cNvSpPr/>
          <p:nvPr/>
        </p:nvSpPr>
        <p:spPr>
          <a:xfrm>
            <a:off x="847614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F8D99D0D-2A3B-754A-909E-B11A8D9C982E}"/>
              </a:ext>
            </a:extLst>
          </p:cNvPr>
          <p:cNvSpPr/>
          <p:nvPr/>
        </p:nvSpPr>
        <p:spPr>
          <a:xfrm>
            <a:off x="598452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7A063DF6-3D26-8746-96A9-A68F23AC46EB}"/>
              </a:ext>
            </a:extLst>
          </p:cNvPr>
          <p:cNvSpPr/>
          <p:nvPr/>
        </p:nvSpPr>
        <p:spPr>
          <a:xfrm>
            <a:off x="349291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BFBD2FDE-BC73-8A4B-9055-8144DB5167A6}"/>
              </a:ext>
            </a:extLst>
          </p:cNvPr>
          <p:cNvSpPr/>
          <p:nvPr/>
        </p:nvSpPr>
        <p:spPr>
          <a:xfrm>
            <a:off x="100130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F21114F7-8C53-0C46-8032-4A441EFEC029}"/>
              </a:ext>
            </a:extLst>
          </p:cNvPr>
          <p:cNvSpPr/>
          <p:nvPr/>
        </p:nvSpPr>
        <p:spPr>
          <a:xfrm>
            <a:off x="349291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802624AF-2E76-4848-B378-0F6CA56E5D64}"/>
              </a:ext>
            </a:extLst>
          </p:cNvPr>
          <p:cNvSpPr/>
          <p:nvPr/>
        </p:nvSpPr>
        <p:spPr>
          <a:xfrm>
            <a:off x="349291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8D92ACBB-C8A4-F041-8849-AA788332613E}"/>
              </a:ext>
            </a:extLst>
          </p:cNvPr>
          <p:cNvSpPr/>
          <p:nvPr/>
        </p:nvSpPr>
        <p:spPr>
          <a:xfrm>
            <a:off x="100130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8879B34-D83A-D449-BC84-AF089636A307}"/>
              </a:ext>
            </a:extLst>
          </p:cNvPr>
          <p:cNvSpPr/>
          <p:nvPr/>
        </p:nvSpPr>
        <p:spPr>
          <a:xfrm>
            <a:off x="349291" y="4152298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6C9D0334-9555-DC43-96F0-34E1A057E2AC}"/>
              </a:ext>
            </a:extLst>
          </p:cNvPr>
          <p:cNvSpPr/>
          <p:nvPr/>
        </p:nvSpPr>
        <p:spPr>
          <a:xfrm>
            <a:off x="349291" y="390313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885549F4-767E-C847-874B-3624FA050C9A}"/>
              </a:ext>
            </a:extLst>
          </p:cNvPr>
          <p:cNvSpPr/>
          <p:nvPr/>
        </p:nvSpPr>
        <p:spPr>
          <a:xfrm>
            <a:off x="598452" y="4152298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E078AB53-08B6-5D4B-949A-B8FE2F42C2EB}"/>
              </a:ext>
            </a:extLst>
          </p:cNvPr>
          <p:cNvSpPr/>
          <p:nvPr/>
        </p:nvSpPr>
        <p:spPr>
          <a:xfrm>
            <a:off x="834797" y="4886970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23087AA8-278B-6A45-B3EF-FE081B5E9423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106162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j-lt"/>
          <a:ea typeface="+mn-ea"/>
          <a:cs typeface="+mn-cs"/>
        </a:defRPr>
      </a:lvl1pPr>
      <a:lvl2pPr marL="365760" indent="-182880" algn="l" defTabSz="685800" rtl="0" eaLnBrk="1" latinLnBrk="0" hangingPunct="1">
        <a:lnSpc>
          <a:spcPct val="85000"/>
        </a:lnSpc>
        <a:spcBef>
          <a:spcPts val="800"/>
        </a:spcBef>
        <a:buFont typeface="Calibri Light" panose="020F0302020204030204" pitchFamily="34" charset="0"/>
        <a:buChar char="–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54864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2">
            <a:extLst>
              <a:ext uri="{FF2B5EF4-FFF2-40B4-BE49-F238E27FC236}">
                <a16:creationId xmlns:a16="http://schemas.microsoft.com/office/drawing/2014/main" id="{6D4F4BF5-CFE2-EECC-29B0-AA3E4E02D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91721"/>
            <a:ext cx="9144000" cy="53524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3CA8FDC-675D-CA60-2CFA-92452E95CAB2}"/>
              </a:ext>
            </a:extLst>
          </p:cNvPr>
          <p:cNvSpPr txBox="1">
            <a:spLocks/>
          </p:cNvSpPr>
          <p:nvPr/>
        </p:nvSpPr>
        <p:spPr>
          <a:xfrm>
            <a:off x="1921777" y="1536131"/>
            <a:ext cx="6390694" cy="948307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alibri"/>
                <a:cs typeface="Calibri"/>
              </a:rPr>
              <a:t>TechDocs</a:t>
            </a:r>
            <a:r>
              <a:rPr lang="en-US" dirty="0">
                <a:latin typeface="Calibri"/>
                <a:cs typeface="Calibri"/>
              </a:rPr>
              <a:t> – Backend services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658B1D1-E4F1-E626-562B-3C0DBA19FAFC}"/>
              </a:ext>
            </a:extLst>
          </p:cNvPr>
          <p:cNvSpPr txBox="1">
            <a:spLocks/>
          </p:cNvSpPr>
          <p:nvPr/>
        </p:nvSpPr>
        <p:spPr>
          <a:xfrm>
            <a:off x="1921777" y="2432050"/>
            <a:ext cx="6390694" cy="1458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6576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Font typeface="Calibri Light" panose="020F0302020204030204" pitchFamily="34" charset="0"/>
              <a:buChar char="–"/>
              <a:defRPr sz="18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548640" indent="-182880" algn="l" defTabSz="685800" rtl="0" eaLnBrk="1" latinLnBrk="0" hangingPunct="1">
              <a:lnSpc>
                <a:spcPct val="8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Application backend for a smooth process flow</a:t>
            </a:r>
          </a:p>
        </p:txBody>
      </p:sp>
      <p:pic>
        <p:nvPicPr>
          <p:cNvPr id="12" name="image38.png">
            <a:extLst>
              <a:ext uri="{FF2B5EF4-FFF2-40B4-BE49-F238E27FC236}">
                <a16:creationId xmlns:a16="http://schemas.microsoft.com/office/drawing/2014/main" id="{61E23541-C611-A2C8-ECD1-A33E89F6CEA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355624" y="4260729"/>
            <a:ext cx="1623695" cy="457200"/>
          </a:xfrm>
          <a:prstGeom prst="rect">
            <a:avLst/>
          </a:prstGeom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4CE350-F2FF-2495-9806-08A52262F8A4}"/>
              </a:ext>
            </a:extLst>
          </p:cNvPr>
          <p:cNvSpPr txBox="1"/>
          <p:nvPr/>
        </p:nvSpPr>
        <p:spPr>
          <a:xfrm>
            <a:off x="7355624" y="4697180"/>
            <a:ext cx="1623695" cy="388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800" dirty="0">
                <a:solidFill>
                  <a:srgbClr val="008575"/>
                </a:solidFill>
                <a:effectLst/>
                <a:latin typeface="PT Sans Narrow" panose="020B0506020203020204" pitchFamily="34" charset="0"/>
                <a:ea typeface="PT Sans Narrow" panose="020B0506020203020204" pitchFamily="34" charset="0"/>
                <a:cs typeface="PT Sans Narrow" panose="020B0506020203020204" pitchFamily="34" charset="0"/>
              </a:rPr>
              <a:t>Great Learning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0DF780C-FEF6-DD6A-BB08-2C55D280C258}"/>
              </a:ext>
            </a:extLst>
          </p:cNvPr>
          <p:cNvSpPr txBox="1">
            <a:spLocks/>
          </p:cNvSpPr>
          <p:nvPr/>
        </p:nvSpPr>
        <p:spPr>
          <a:xfrm>
            <a:off x="2074177" y="1688531"/>
            <a:ext cx="6390694" cy="948307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Backend services</a:t>
            </a:r>
          </a:p>
        </p:txBody>
      </p:sp>
    </p:spTree>
    <p:extLst>
      <p:ext uri="{BB962C8B-B14F-4D97-AF65-F5344CB8AC3E}">
        <p14:creationId xmlns:p14="http://schemas.microsoft.com/office/powerpoint/2010/main" val="163925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4D49BC-A34B-47EE-B508-BF3FF0A811A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-239713" y="1018890"/>
            <a:ext cx="3367089" cy="3886226"/>
          </a:xfrm>
        </p:spPr>
        <p:txBody>
          <a:bodyPr>
            <a:normAutofit lnSpcReduction="10000"/>
          </a:bodyPr>
          <a:lstStyle/>
          <a:p>
            <a:endParaRPr lang="en-GB" sz="1100" dirty="0"/>
          </a:p>
          <a:p>
            <a:r>
              <a:rPr lang="en-US" sz="1700" dirty="0"/>
              <a:t>These services handle code functions, server configurations, and customer data</a:t>
            </a:r>
          </a:p>
          <a:p>
            <a:r>
              <a:rPr lang="en-US" sz="1700" dirty="0"/>
              <a:t>Developers outsource all the behind-the-scenes aspects of a web application so that they only have to write and maintain the frontend.</a:t>
            </a:r>
          </a:p>
          <a:p>
            <a:r>
              <a:rPr lang="en-US" sz="1700" dirty="0"/>
              <a:t>Application demand these must be up and running at virtually all times ensuring a smooth process flow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050" dirty="0"/>
              <a:t>*Some scenarios, have been simplified here for brevity</a:t>
            </a:r>
          </a:p>
          <a:p>
            <a:pPr marL="1028700" lvl="3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1B147B-2F26-46F8-8F86-C6CA66512D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564482" y="282799"/>
            <a:ext cx="6016625" cy="409575"/>
          </a:xfrm>
        </p:spPr>
        <p:txBody>
          <a:bodyPr/>
          <a:lstStyle/>
          <a:p>
            <a:r>
              <a:rPr lang="en-US" sz="2400" dirty="0"/>
              <a:t>About the services</a:t>
            </a:r>
            <a:endParaRPr lang="en-GB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30260E-34E9-CFD6-B2E2-40D69FA3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535" y="-13988"/>
            <a:ext cx="4441651" cy="5282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400" dirty="0"/>
              <a:t>Server connectivity and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FFC3D-4488-72F5-566E-BF82778F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881" y="879929"/>
            <a:ext cx="5539245" cy="171453"/>
          </a:xfrm>
          <a:prstGeom prst="rect">
            <a:avLst/>
          </a:prstGeom>
        </p:spPr>
      </p:pic>
      <p:grpSp>
        <p:nvGrpSpPr>
          <p:cNvPr id="15" name="Gruppieren 391">
            <a:extLst>
              <a:ext uri="{FF2B5EF4-FFF2-40B4-BE49-F238E27FC236}">
                <a16:creationId xmlns:a16="http://schemas.microsoft.com/office/drawing/2014/main" id="{4A591248-1AB4-5221-86AC-958B9288E7C8}"/>
              </a:ext>
            </a:extLst>
          </p:cNvPr>
          <p:cNvGrpSpPr>
            <a:grpSpLocks noChangeAspect="1"/>
          </p:cNvGrpSpPr>
          <p:nvPr/>
        </p:nvGrpSpPr>
        <p:grpSpPr>
          <a:xfrm>
            <a:off x="3249227" y="1134503"/>
            <a:ext cx="622337" cy="622337"/>
            <a:chOff x="2651735" y="4372131"/>
            <a:chExt cx="504000" cy="504000"/>
          </a:xfrm>
        </p:grpSpPr>
        <p:sp>
          <p:nvSpPr>
            <p:cNvPr id="16" name="Ellipse 110">
              <a:extLst>
                <a:ext uri="{FF2B5EF4-FFF2-40B4-BE49-F238E27FC236}">
                  <a16:creationId xmlns:a16="http://schemas.microsoft.com/office/drawing/2014/main" id="{E70D52AD-991D-D3C2-7B9F-9029F263EA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1735" y="4372131"/>
              <a:ext cx="504000" cy="504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93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" name="Group 84">
              <a:extLst>
                <a:ext uri="{FF2B5EF4-FFF2-40B4-BE49-F238E27FC236}">
                  <a16:creationId xmlns:a16="http://schemas.microsoft.com/office/drawing/2014/main" id="{46DEBF2C-5C57-0A1C-8CA8-7D7452C7F9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06104" y="4426500"/>
              <a:ext cx="395264" cy="395262"/>
              <a:chOff x="1908" y="2868"/>
              <a:chExt cx="504" cy="504"/>
            </a:xfrm>
          </p:grpSpPr>
          <p:sp>
            <p:nvSpPr>
              <p:cNvPr id="18" name="Freeform 85">
                <a:extLst>
                  <a:ext uri="{FF2B5EF4-FFF2-40B4-BE49-F238E27FC236}">
                    <a16:creationId xmlns:a16="http://schemas.microsoft.com/office/drawing/2014/main" id="{FB477FE7-2CAF-B541-278B-69B68285E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" y="2868"/>
                <a:ext cx="504" cy="504"/>
              </a:xfrm>
              <a:custGeom>
                <a:avLst/>
                <a:gdLst>
                  <a:gd name="T0" fmla="*/ 211 w 2210"/>
                  <a:gd name="T1" fmla="*/ 895 h 2210"/>
                  <a:gd name="T2" fmla="*/ 325 w 2210"/>
                  <a:gd name="T3" fmla="*/ 621 h 2210"/>
                  <a:gd name="T4" fmla="*/ 241 w 2210"/>
                  <a:gd name="T5" fmla="*/ 538 h 2210"/>
                  <a:gd name="T6" fmla="*/ 242 w 2210"/>
                  <a:gd name="T7" fmla="*/ 405 h 2210"/>
                  <a:gd name="T8" fmla="*/ 405 w 2210"/>
                  <a:gd name="T9" fmla="*/ 242 h 2210"/>
                  <a:gd name="T10" fmla="*/ 538 w 2210"/>
                  <a:gd name="T11" fmla="*/ 242 h 2210"/>
                  <a:gd name="T12" fmla="*/ 621 w 2210"/>
                  <a:gd name="T13" fmla="*/ 325 h 2210"/>
                  <a:gd name="T14" fmla="*/ 895 w 2210"/>
                  <a:gd name="T15" fmla="*/ 211 h 2210"/>
                  <a:gd name="T16" fmla="*/ 895 w 2210"/>
                  <a:gd name="T17" fmla="*/ 94 h 2210"/>
                  <a:gd name="T18" fmla="*/ 989 w 2210"/>
                  <a:gd name="T19" fmla="*/ 0 h 2210"/>
                  <a:gd name="T20" fmla="*/ 1220 w 2210"/>
                  <a:gd name="T21" fmla="*/ 0 h 2210"/>
                  <a:gd name="T22" fmla="*/ 1314 w 2210"/>
                  <a:gd name="T23" fmla="*/ 94 h 2210"/>
                  <a:gd name="T24" fmla="*/ 1314 w 2210"/>
                  <a:gd name="T25" fmla="*/ 211 h 2210"/>
                  <a:gd name="T26" fmla="*/ 1588 w 2210"/>
                  <a:gd name="T27" fmla="*/ 325 h 2210"/>
                  <a:gd name="T28" fmla="*/ 1671 w 2210"/>
                  <a:gd name="T29" fmla="*/ 241 h 2210"/>
                  <a:gd name="T30" fmla="*/ 1804 w 2210"/>
                  <a:gd name="T31" fmla="*/ 242 h 2210"/>
                  <a:gd name="T32" fmla="*/ 1968 w 2210"/>
                  <a:gd name="T33" fmla="*/ 405 h 2210"/>
                  <a:gd name="T34" fmla="*/ 1968 w 2210"/>
                  <a:gd name="T35" fmla="*/ 538 h 2210"/>
                  <a:gd name="T36" fmla="*/ 1885 w 2210"/>
                  <a:gd name="T37" fmla="*/ 621 h 2210"/>
                  <a:gd name="T38" fmla="*/ 1998 w 2210"/>
                  <a:gd name="T39" fmla="*/ 895 h 2210"/>
                  <a:gd name="T40" fmla="*/ 2116 w 2210"/>
                  <a:gd name="T41" fmla="*/ 895 h 2210"/>
                  <a:gd name="T42" fmla="*/ 2210 w 2210"/>
                  <a:gd name="T43" fmla="*/ 989 h 2210"/>
                  <a:gd name="T44" fmla="*/ 2210 w 2210"/>
                  <a:gd name="T45" fmla="*/ 1220 h 2210"/>
                  <a:gd name="T46" fmla="*/ 2116 w 2210"/>
                  <a:gd name="T47" fmla="*/ 1314 h 2210"/>
                  <a:gd name="T48" fmla="*/ 1998 w 2210"/>
                  <a:gd name="T49" fmla="*/ 1314 h 2210"/>
                  <a:gd name="T50" fmla="*/ 1885 w 2210"/>
                  <a:gd name="T51" fmla="*/ 1588 h 2210"/>
                  <a:gd name="T52" fmla="*/ 1968 w 2210"/>
                  <a:gd name="T53" fmla="*/ 1671 h 2210"/>
                  <a:gd name="T54" fmla="*/ 1968 w 2210"/>
                  <a:gd name="T55" fmla="*/ 1804 h 2210"/>
                  <a:gd name="T56" fmla="*/ 1805 w 2210"/>
                  <a:gd name="T57" fmla="*/ 1968 h 2210"/>
                  <a:gd name="T58" fmla="*/ 1672 w 2210"/>
                  <a:gd name="T59" fmla="*/ 1968 h 2210"/>
                  <a:gd name="T60" fmla="*/ 1588 w 2210"/>
                  <a:gd name="T61" fmla="*/ 1885 h 2210"/>
                  <a:gd name="T62" fmla="*/ 1314 w 2210"/>
                  <a:gd name="T63" fmla="*/ 1998 h 2210"/>
                  <a:gd name="T64" fmla="*/ 1314 w 2210"/>
                  <a:gd name="T65" fmla="*/ 2116 h 2210"/>
                  <a:gd name="T66" fmla="*/ 1220 w 2210"/>
                  <a:gd name="T67" fmla="*/ 2210 h 2210"/>
                  <a:gd name="T68" fmla="*/ 989 w 2210"/>
                  <a:gd name="T69" fmla="*/ 2210 h 2210"/>
                  <a:gd name="T70" fmla="*/ 895 w 2210"/>
                  <a:gd name="T71" fmla="*/ 2116 h 2210"/>
                  <a:gd name="T72" fmla="*/ 895 w 2210"/>
                  <a:gd name="T73" fmla="*/ 1998 h 2210"/>
                  <a:gd name="T74" fmla="*/ 621 w 2210"/>
                  <a:gd name="T75" fmla="*/ 1885 h 2210"/>
                  <a:gd name="T76" fmla="*/ 538 w 2210"/>
                  <a:gd name="T77" fmla="*/ 1968 h 2210"/>
                  <a:gd name="T78" fmla="*/ 405 w 2210"/>
                  <a:gd name="T79" fmla="*/ 1968 h 2210"/>
                  <a:gd name="T80" fmla="*/ 242 w 2210"/>
                  <a:gd name="T81" fmla="*/ 1805 h 2210"/>
                  <a:gd name="T82" fmla="*/ 242 w 2210"/>
                  <a:gd name="T83" fmla="*/ 1672 h 2210"/>
                  <a:gd name="T84" fmla="*/ 325 w 2210"/>
                  <a:gd name="T85" fmla="*/ 1588 h 2210"/>
                  <a:gd name="T86" fmla="*/ 211 w 2210"/>
                  <a:gd name="T87" fmla="*/ 1314 h 2210"/>
                  <a:gd name="T88" fmla="*/ 94 w 2210"/>
                  <a:gd name="T89" fmla="*/ 1314 h 2210"/>
                  <a:gd name="T90" fmla="*/ 0 w 2210"/>
                  <a:gd name="T91" fmla="*/ 1220 h 2210"/>
                  <a:gd name="T92" fmla="*/ 0 w 2210"/>
                  <a:gd name="T93" fmla="*/ 989 h 2210"/>
                  <a:gd name="T94" fmla="*/ 94 w 2210"/>
                  <a:gd name="T95" fmla="*/ 895 h 2210"/>
                  <a:gd name="T96" fmla="*/ 211 w 2210"/>
                  <a:gd name="T97" fmla="*/ 895 h 2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10" h="2210">
                    <a:moveTo>
                      <a:pt x="211" y="895"/>
                    </a:moveTo>
                    <a:cubicBezTo>
                      <a:pt x="234" y="797"/>
                      <a:pt x="273" y="705"/>
                      <a:pt x="325" y="621"/>
                    </a:cubicBezTo>
                    <a:lnTo>
                      <a:pt x="241" y="538"/>
                    </a:lnTo>
                    <a:cubicBezTo>
                      <a:pt x="205" y="501"/>
                      <a:pt x="205" y="442"/>
                      <a:pt x="242" y="405"/>
                    </a:cubicBezTo>
                    <a:lnTo>
                      <a:pt x="405" y="242"/>
                    </a:lnTo>
                    <a:cubicBezTo>
                      <a:pt x="441" y="205"/>
                      <a:pt x="501" y="205"/>
                      <a:pt x="538" y="242"/>
                    </a:cubicBezTo>
                    <a:lnTo>
                      <a:pt x="621" y="325"/>
                    </a:lnTo>
                    <a:cubicBezTo>
                      <a:pt x="705" y="273"/>
                      <a:pt x="797" y="234"/>
                      <a:pt x="895" y="211"/>
                    </a:cubicBezTo>
                    <a:lnTo>
                      <a:pt x="895" y="94"/>
                    </a:lnTo>
                    <a:cubicBezTo>
                      <a:pt x="895" y="42"/>
                      <a:pt x="937" y="0"/>
                      <a:pt x="989" y="0"/>
                    </a:cubicBezTo>
                    <a:lnTo>
                      <a:pt x="1220" y="0"/>
                    </a:lnTo>
                    <a:cubicBezTo>
                      <a:pt x="1272" y="0"/>
                      <a:pt x="1314" y="42"/>
                      <a:pt x="1314" y="94"/>
                    </a:cubicBezTo>
                    <a:lnTo>
                      <a:pt x="1314" y="211"/>
                    </a:lnTo>
                    <a:cubicBezTo>
                      <a:pt x="1413" y="234"/>
                      <a:pt x="1505" y="273"/>
                      <a:pt x="1588" y="325"/>
                    </a:cubicBezTo>
                    <a:lnTo>
                      <a:pt x="1671" y="241"/>
                    </a:lnTo>
                    <a:cubicBezTo>
                      <a:pt x="1708" y="205"/>
                      <a:pt x="1768" y="205"/>
                      <a:pt x="1804" y="242"/>
                    </a:cubicBezTo>
                    <a:lnTo>
                      <a:pt x="1968" y="405"/>
                    </a:lnTo>
                    <a:cubicBezTo>
                      <a:pt x="2004" y="441"/>
                      <a:pt x="2004" y="501"/>
                      <a:pt x="1968" y="538"/>
                    </a:cubicBezTo>
                    <a:lnTo>
                      <a:pt x="1885" y="621"/>
                    </a:lnTo>
                    <a:cubicBezTo>
                      <a:pt x="1936" y="705"/>
                      <a:pt x="1975" y="797"/>
                      <a:pt x="1998" y="895"/>
                    </a:cubicBezTo>
                    <a:lnTo>
                      <a:pt x="2116" y="895"/>
                    </a:lnTo>
                    <a:cubicBezTo>
                      <a:pt x="2168" y="895"/>
                      <a:pt x="2210" y="937"/>
                      <a:pt x="2210" y="989"/>
                    </a:cubicBezTo>
                    <a:lnTo>
                      <a:pt x="2210" y="1220"/>
                    </a:lnTo>
                    <a:cubicBezTo>
                      <a:pt x="2210" y="1272"/>
                      <a:pt x="2168" y="1314"/>
                      <a:pt x="2116" y="1314"/>
                    </a:cubicBezTo>
                    <a:lnTo>
                      <a:pt x="1998" y="1314"/>
                    </a:lnTo>
                    <a:cubicBezTo>
                      <a:pt x="1975" y="1413"/>
                      <a:pt x="1936" y="1505"/>
                      <a:pt x="1885" y="1588"/>
                    </a:cubicBezTo>
                    <a:lnTo>
                      <a:pt x="1968" y="1671"/>
                    </a:lnTo>
                    <a:cubicBezTo>
                      <a:pt x="2005" y="1708"/>
                      <a:pt x="2005" y="1768"/>
                      <a:pt x="1968" y="1804"/>
                    </a:cubicBezTo>
                    <a:lnTo>
                      <a:pt x="1805" y="1968"/>
                    </a:lnTo>
                    <a:cubicBezTo>
                      <a:pt x="1768" y="2004"/>
                      <a:pt x="1708" y="2004"/>
                      <a:pt x="1672" y="1968"/>
                    </a:cubicBezTo>
                    <a:lnTo>
                      <a:pt x="1588" y="1885"/>
                    </a:lnTo>
                    <a:cubicBezTo>
                      <a:pt x="1505" y="1936"/>
                      <a:pt x="1413" y="1975"/>
                      <a:pt x="1314" y="1998"/>
                    </a:cubicBezTo>
                    <a:lnTo>
                      <a:pt x="1314" y="2116"/>
                    </a:lnTo>
                    <a:cubicBezTo>
                      <a:pt x="1314" y="2168"/>
                      <a:pt x="1272" y="2210"/>
                      <a:pt x="1220" y="2210"/>
                    </a:cubicBezTo>
                    <a:lnTo>
                      <a:pt x="989" y="2210"/>
                    </a:lnTo>
                    <a:cubicBezTo>
                      <a:pt x="938" y="2210"/>
                      <a:pt x="895" y="2168"/>
                      <a:pt x="895" y="2116"/>
                    </a:cubicBezTo>
                    <a:lnTo>
                      <a:pt x="895" y="1998"/>
                    </a:lnTo>
                    <a:cubicBezTo>
                      <a:pt x="797" y="1975"/>
                      <a:pt x="705" y="1936"/>
                      <a:pt x="621" y="1885"/>
                    </a:cubicBezTo>
                    <a:lnTo>
                      <a:pt x="538" y="1968"/>
                    </a:lnTo>
                    <a:cubicBezTo>
                      <a:pt x="501" y="2005"/>
                      <a:pt x="442" y="2005"/>
                      <a:pt x="405" y="1968"/>
                    </a:cubicBezTo>
                    <a:lnTo>
                      <a:pt x="242" y="1805"/>
                    </a:lnTo>
                    <a:cubicBezTo>
                      <a:pt x="205" y="1768"/>
                      <a:pt x="205" y="1708"/>
                      <a:pt x="242" y="1672"/>
                    </a:cubicBezTo>
                    <a:lnTo>
                      <a:pt x="325" y="1588"/>
                    </a:lnTo>
                    <a:cubicBezTo>
                      <a:pt x="273" y="1505"/>
                      <a:pt x="234" y="1413"/>
                      <a:pt x="211" y="1314"/>
                    </a:cubicBezTo>
                    <a:lnTo>
                      <a:pt x="94" y="1314"/>
                    </a:lnTo>
                    <a:cubicBezTo>
                      <a:pt x="42" y="1314"/>
                      <a:pt x="0" y="1272"/>
                      <a:pt x="0" y="1220"/>
                    </a:cubicBezTo>
                    <a:lnTo>
                      <a:pt x="0" y="989"/>
                    </a:lnTo>
                    <a:cubicBezTo>
                      <a:pt x="0" y="938"/>
                      <a:pt x="42" y="895"/>
                      <a:pt x="94" y="895"/>
                    </a:cubicBezTo>
                    <a:lnTo>
                      <a:pt x="211" y="895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86">
                <a:extLst>
                  <a:ext uri="{FF2B5EF4-FFF2-40B4-BE49-F238E27FC236}">
                    <a16:creationId xmlns:a16="http://schemas.microsoft.com/office/drawing/2014/main" id="{A4CBE025-9235-16A6-0C13-C7BCD40FB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5" y="3057"/>
                <a:ext cx="22" cy="23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Line 87">
                <a:extLst>
                  <a:ext uri="{FF2B5EF4-FFF2-40B4-BE49-F238E27FC236}">
                    <a16:creationId xmlns:a16="http://schemas.microsoft.com/office/drawing/2014/main" id="{90F3F666-58CD-0BF6-D528-A0D4EB62BB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4" y="3022"/>
                <a:ext cx="40" cy="39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Line 88">
                <a:extLst>
                  <a:ext uri="{FF2B5EF4-FFF2-40B4-BE49-F238E27FC236}">
                    <a16:creationId xmlns:a16="http://schemas.microsoft.com/office/drawing/2014/main" id="{5780A175-CCFB-DD0C-32C4-A2B27A0CF7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42" y="3043"/>
                <a:ext cx="34" cy="2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Line 89">
                <a:extLst>
                  <a:ext uri="{FF2B5EF4-FFF2-40B4-BE49-F238E27FC236}">
                    <a16:creationId xmlns:a16="http://schemas.microsoft.com/office/drawing/2014/main" id="{1F339669-D424-1718-29CB-281C6E13AF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5" y="3045"/>
                <a:ext cx="39" cy="41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90">
                <a:extLst>
                  <a:ext uri="{FF2B5EF4-FFF2-40B4-BE49-F238E27FC236}">
                    <a16:creationId xmlns:a16="http://schemas.microsoft.com/office/drawing/2014/main" id="{CE17B4C3-032F-E55B-32EF-4A6D82B43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4" y="3128"/>
                <a:ext cx="35" cy="155"/>
              </a:xfrm>
              <a:custGeom>
                <a:avLst/>
                <a:gdLst>
                  <a:gd name="T0" fmla="*/ 152 w 152"/>
                  <a:gd name="T1" fmla="*/ 679 h 679"/>
                  <a:gd name="T2" fmla="*/ 152 w 152"/>
                  <a:gd name="T3" fmla="*/ 0 h 679"/>
                  <a:gd name="T4" fmla="*/ 0 w 152"/>
                  <a:gd name="T5" fmla="*/ 0 h 679"/>
                  <a:gd name="T6" fmla="*/ 0 w 152"/>
                  <a:gd name="T7" fmla="*/ 652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679">
                    <a:moveTo>
                      <a:pt x="152" y="679"/>
                    </a:moveTo>
                    <a:lnTo>
                      <a:pt x="152" y="0"/>
                    </a:lnTo>
                    <a:lnTo>
                      <a:pt x="0" y="0"/>
                    </a:lnTo>
                    <a:lnTo>
                      <a:pt x="0" y="652"/>
                    </a:lnTo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91">
                <a:extLst>
                  <a:ext uri="{FF2B5EF4-FFF2-40B4-BE49-F238E27FC236}">
                    <a16:creationId xmlns:a16="http://schemas.microsoft.com/office/drawing/2014/main" id="{FE55F105-F659-9E26-A831-F62CFA2C3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9" y="3153"/>
                <a:ext cx="34" cy="130"/>
              </a:xfrm>
              <a:custGeom>
                <a:avLst/>
                <a:gdLst>
                  <a:gd name="T0" fmla="*/ 151 w 151"/>
                  <a:gd name="T1" fmla="*/ 541 h 568"/>
                  <a:gd name="T2" fmla="*/ 151 w 151"/>
                  <a:gd name="T3" fmla="*/ 0 h 568"/>
                  <a:gd name="T4" fmla="*/ 0 w 151"/>
                  <a:gd name="T5" fmla="*/ 0 h 568"/>
                  <a:gd name="T6" fmla="*/ 0 w 151"/>
                  <a:gd name="T7" fmla="*/ 568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1" h="568">
                    <a:moveTo>
                      <a:pt x="151" y="541"/>
                    </a:moveTo>
                    <a:lnTo>
                      <a:pt x="151" y="0"/>
                    </a:lnTo>
                    <a:lnTo>
                      <a:pt x="0" y="0"/>
                    </a:lnTo>
                    <a:lnTo>
                      <a:pt x="0" y="568"/>
                    </a:lnTo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92">
                <a:extLst>
                  <a:ext uri="{FF2B5EF4-FFF2-40B4-BE49-F238E27FC236}">
                    <a16:creationId xmlns:a16="http://schemas.microsoft.com/office/drawing/2014/main" id="{C0096891-8DF9-162C-B477-AF297F5D3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3" y="3096"/>
                <a:ext cx="38" cy="175"/>
              </a:xfrm>
              <a:custGeom>
                <a:avLst/>
                <a:gdLst>
                  <a:gd name="T0" fmla="*/ 166 w 166"/>
                  <a:gd name="T1" fmla="*/ 669 h 767"/>
                  <a:gd name="T2" fmla="*/ 166 w 166"/>
                  <a:gd name="T3" fmla="*/ 0 h 767"/>
                  <a:gd name="T4" fmla="*/ 1 w 166"/>
                  <a:gd name="T5" fmla="*/ 0 h 767"/>
                  <a:gd name="T6" fmla="*/ 0 w 166"/>
                  <a:gd name="T7" fmla="*/ 767 h 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767">
                    <a:moveTo>
                      <a:pt x="166" y="669"/>
                    </a:moveTo>
                    <a:lnTo>
                      <a:pt x="166" y="0"/>
                    </a:lnTo>
                    <a:lnTo>
                      <a:pt x="1" y="0"/>
                    </a:lnTo>
                    <a:lnTo>
                      <a:pt x="0" y="767"/>
                    </a:lnTo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93">
                <a:extLst>
                  <a:ext uri="{FF2B5EF4-FFF2-40B4-BE49-F238E27FC236}">
                    <a16:creationId xmlns:a16="http://schemas.microsoft.com/office/drawing/2014/main" id="{67E07708-1195-4BAC-1663-2B9F7FE9A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9" y="3186"/>
                <a:ext cx="35" cy="84"/>
              </a:xfrm>
              <a:custGeom>
                <a:avLst/>
                <a:gdLst>
                  <a:gd name="T0" fmla="*/ 151 w 151"/>
                  <a:gd name="T1" fmla="*/ 367 h 367"/>
                  <a:gd name="T2" fmla="*/ 151 w 151"/>
                  <a:gd name="T3" fmla="*/ 0 h 367"/>
                  <a:gd name="T4" fmla="*/ 0 w 151"/>
                  <a:gd name="T5" fmla="*/ 0 h 367"/>
                  <a:gd name="T6" fmla="*/ 0 w 151"/>
                  <a:gd name="T7" fmla="*/ 26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1" h="367">
                    <a:moveTo>
                      <a:pt x="151" y="367"/>
                    </a:moveTo>
                    <a:lnTo>
                      <a:pt x="151" y="0"/>
                    </a:lnTo>
                    <a:lnTo>
                      <a:pt x="0" y="0"/>
                    </a:lnTo>
                    <a:lnTo>
                      <a:pt x="0" y="260"/>
                    </a:lnTo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Oval 94">
                <a:extLst>
                  <a:ext uri="{FF2B5EF4-FFF2-40B4-BE49-F238E27FC236}">
                    <a16:creationId xmlns:a16="http://schemas.microsoft.com/office/drawing/2014/main" id="{82FA05F4-3571-0A7C-FE71-696F7D8D6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" y="3083"/>
                <a:ext cx="22" cy="2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Oval 95">
                <a:extLst>
                  <a:ext uri="{FF2B5EF4-FFF2-40B4-BE49-F238E27FC236}">
                    <a16:creationId xmlns:a16="http://schemas.microsoft.com/office/drawing/2014/main" id="{B5DEC349-3D2D-1ECB-C711-A6D978663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0" y="3026"/>
                <a:ext cx="23" cy="2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val 96">
                <a:extLst>
                  <a:ext uri="{FF2B5EF4-FFF2-40B4-BE49-F238E27FC236}">
                    <a16:creationId xmlns:a16="http://schemas.microsoft.com/office/drawing/2014/main" id="{0E3A625A-E57D-DAEE-7BFF-2F356CA8A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1" y="3004"/>
                <a:ext cx="22" cy="22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97">
                <a:extLst>
                  <a:ext uri="{FF2B5EF4-FFF2-40B4-BE49-F238E27FC236}">
                    <a16:creationId xmlns:a16="http://schemas.microsoft.com/office/drawing/2014/main" id="{2AAE9E7D-4F16-7D7F-2BAC-B63BDF3C9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7" y="2957"/>
                <a:ext cx="326" cy="326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47478" tIns="23739" rIns="47478" bIns="2373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93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A36080-6B3F-74F7-F723-7FB4445B70C4}"/>
              </a:ext>
            </a:extLst>
          </p:cNvPr>
          <p:cNvSpPr txBox="1"/>
          <p:nvPr/>
        </p:nvSpPr>
        <p:spPr>
          <a:xfrm>
            <a:off x="3871564" y="1186398"/>
            <a:ext cx="520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Backend configuration steps are </a:t>
            </a:r>
            <a:r>
              <a:rPr lang="en-IN" sz="1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mentioned in README.md file under GL-IIIT-</a:t>
            </a:r>
            <a:r>
              <a:rPr lang="en-IN" sz="1400" dirty="0" err="1">
                <a:solidFill>
                  <a:schemeClr val="tx1">
                    <a:lumMod val="10000"/>
                    <a:lumOff val="9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TechDocs</a:t>
            </a:r>
            <a:r>
              <a:rPr lang="en-IN" sz="1400" dirty="0">
                <a:solidFill>
                  <a:schemeClr val="tx1">
                    <a:lumMod val="10000"/>
                    <a:lumOff val="9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/backend directory. </a:t>
            </a:r>
            <a:endParaRPr lang="en-IN" sz="1400" dirty="0">
              <a:solidFill>
                <a:schemeClr val="tx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2DD48-AD48-0D66-D641-6C5E02886253}"/>
              </a:ext>
            </a:extLst>
          </p:cNvPr>
          <p:cNvSpPr txBox="1"/>
          <p:nvPr/>
        </p:nvSpPr>
        <p:spPr>
          <a:xfrm>
            <a:off x="3253056" y="593839"/>
            <a:ext cx="1487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 Light"/>
              </a:rPr>
              <a:t>Connect to server</a:t>
            </a: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F672D-D6B3-3065-9C69-D99ABFFF3686}"/>
              </a:ext>
            </a:extLst>
          </p:cNvPr>
          <p:cNvSpPr txBox="1"/>
          <p:nvPr/>
        </p:nvSpPr>
        <p:spPr>
          <a:xfrm>
            <a:off x="3268296" y="1774939"/>
            <a:ext cx="2606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IN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 Light"/>
              </a:rPr>
              <a:t>Connection to MySQL RDS instance </a:t>
            </a:r>
            <a:endParaRPr lang="en-US" sz="1200" dirty="0">
              <a:solidFill>
                <a:schemeClr val="accent2">
                  <a:lumMod val="40000"/>
                  <a:lumOff val="60000"/>
                </a:schemeClr>
              </a:solidFill>
              <a:latin typeface="Calibr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7B95F8-7C46-E10F-42A1-4B1888ACE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545" y="2046922"/>
            <a:ext cx="5731510" cy="3333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0393D0E-F6D1-C6B1-8779-B1AAD9CAC6D7}"/>
              </a:ext>
            </a:extLst>
          </p:cNvPr>
          <p:cNvSpPr txBox="1"/>
          <p:nvPr/>
        </p:nvSpPr>
        <p:spPr>
          <a:xfrm>
            <a:off x="3275916" y="2415019"/>
            <a:ext cx="566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IN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 Light"/>
              </a:rPr>
              <a:t>Update the schema definition and object-relational mapping for changes (def_tables.py, orm_Common.py, orm_Tables.py)</a:t>
            </a:r>
            <a:endParaRPr lang="en-US" sz="1200" dirty="0">
              <a:solidFill>
                <a:schemeClr val="accent2">
                  <a:lumMod val="40000"/>
                  <a:lumOff val="60000"/>
                </a:schemeClr>
              </a:solidFill>
              <a:latin typeface="Calibri Ligh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132C900-6F8A-27B2-4C3A-322D759D5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639" y="2933057"/>
            <a:ext cx="1994002" cy="2984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46E5461-D9DB-864C-E089-6CF680680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806" y="2947663"/>
            <a:ext cx="2686188" cy="2540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72F6CC3-A972-579C-36B9-A963180F0415}"/>
              </a:ext>
            </a:extLst>
          </p:cNvPr>
          <p:cNvSpPr txBox="1"/>
          <p:nvPr/>
        </p:nvSpPr>
        <p:spPr>
          <a:xfrm>
            <a:off x="3298776" y="3291319"/>
            <a:ext cx="5662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IN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 Light"/>
              </a:rPr>
              <a:t>Create the schema by running def_tables.py</a:t>
            </a:r>
            <a:endParaRPr lang="en-US" sz="1200" dirty="0">
              <a:solidFill>
                <a:schemeClr val="accent2">
                  <a:lumMod val="40000"/>
                  <a:lumOff val="60000"/>
                </a:schemeClr>
              </a:solidFill>
              <a:latin typeface="Calibri Light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4B15A65-5018-C1F7-132E-71F33620D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7008" y="3580738"/>
            <a:ext cx="3162463" cy="6712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0F81FD1-1EFF-65E7-DC7F-A75A75959716}"/>
              </a:ext>
            </a:extLst>
          </p:cNvPr>
          <p:cNvSpPr txBox="1"/>
          <p:nvPr/>
        </p:nvSpPr>
        <p:spPr>
          <a:xfrm>
            <a:off x="3314016" y="4327639"/>
            <a:ext cx="5662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IN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 Light"/>
              </a:rPr>
              <a:t>Configure the template folder for the backend flask app (app.py). Static folder for images, if necessary</a:t>
            </a:r>
            <a:endParaRPr lang="en-US" sz="1200" dirty="0">
              <a:solidFill>
                <a:schemeClr val="accent2">
                  <a:lumMod val="40000"/>
                  <a:lumOff val="60000"/>
                </a:schemeClr>
              </a:solidFill>
              <a:latin typeface="Calibri Light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712C41B-93B4-3144-658C-1965FD0884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505" y="4759960"/>
            <a:ext cx="5731510" cy="2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32" grpId="0"/>
      <p:bldP spid="37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3CD6E3-6D77-48AD-AA38-D0EA38AEAE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3" r="18317"/>
          <a:stretch/>
        </p:blipFill>
        <p:spPr>
          <a:xfrm>
            <a:off x="-17940" y="-3"/>
            <a:ext cx="1201453" cy="51435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4313608-602D-4535-B03B-3630D683C904}"/>
              </a:ext>
            </a:extLst>
          </p:cNvPr>
          <p:cNvSpPr/>
          <p:nvPr/>
        </p:nvSpPr>
        <p:spPr>
          <a:xfrm>
            <a:off x="-25604" y="-6"/>
            <a:ext cx="1209117" cy="514350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D72C4FEF-54F0-48B6-848E-7D1244765EF7}"/>
              </a:ext>
            </a:extLst>
          </p:cNvPr>
          <p:cNvSpPr txBox="1">
            <a:spLocks/>
          </p:cNvSpPr>
          <p:nvPr/>
        </p:nvSpPr>
        <p:spPr>
          <a:xfrm>
            <a:off x="3819756" y="131458"/>
            <a:ext cx="4648670" cy="456777"/>
          </a:xfrm>
          <a:prstGeom prst="rect">
            <a:avLst/>
          </a:prstGeom>
        </p:spPr>
        <p:txBody>
          <a:bodyPr vert="horz" wrap="square" lIns="91355" tIns="45678" rIns="91355" bIns="45678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280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8288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1A00B6-9F22-47E1-AF42-21363B0C7E68}"/>
              </a:ext>
            </a:extLst>
          </p:cNvPr>
          <p:cNvSpPr/>
          <p:nvPr/>
        </p:nvSpPr>
        <p:spPr>
          <a:xfrm rot="10800000" flipH="1">
            <a:off x="1111469" y="-4159"/>
            <a:ext cx="81277" cy="514349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3A3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8933A05-EE0B-4D49-A5D1-2090EB0A0C36}"/>
              </a:ext>
            </a:extLst>
          </p:cNvPr>
          <p:cNvSpPr/>
          <p:nvPr/>
        </p:nvSpPr>
        <p:spPr>
          <a:xfrm rot="10800000">
            <a:off x="4401009" y="2698811"/>
            <a:ext cx="1426877" cy="109225"/>
          </a:xfrm>
          <a:prstGeom prst="triangle">
            <a:avLst/>
          </a:prstGeom>
          <a:solidFill>
            <a:srgbClr val="15B57B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BE1042-AC3F-430D-B8FE-BB915BD5A9B4}"/>
              </a:ext>
            </a:extLst>
          </p:cNvPr>
          <p:cNvGrpSpPr/>
          <p:nvPr/>
        </p:nvGrpSpPr>
        <p:grpSpPr>
          <a:xfrm>
            <a:off x="797911" y="635842"/>
            <a:ext cx="733479" cy="733478"/>
            <a:chOff x="2537937" y="2535673"/>
            <a:chExt cx="733479" cy="73347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517E077-BF11-457C-BDFC-8740ED218CBD}"/>
                </a:ext>
              </a:extLst>
            </p:cNvPr>
            <p:cNvSpPr/>
            <p:nvPr/>
          </p:nvSpPr>
          <p:spPr>
            <a:xfrm rot="2700000">
              <a:off x="2537938" y="2535672"/>
              <a:ext cx="733478" cy="733479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55" tIns="45678" rIns="91355" bIns="4567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>
                <a:ln>
                  <a:noFill/>
                </a:ln>
                <a:solidFill>
                  <a:srgbClr val="0074B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192E6DBF-D750-4197-B65A-23162B7E0B6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2179" y="2674022"/>
              <a:ext cx="528792" cy="456778"/>
            </a:xfrm>
            <a:custGeom>
              <a:avLst/>
              <a:gdLst>
                <a:gd name="T0" fmla="*/ 2749 w 4799"/>
                <a:gd name="T1" fmla="*/ 2313 h 4141"/>
                <a:gd name="T2" fmla="*/ 2454 w 4799"/>
                <a:gd name="T3" fmla="*/ 2071 h 4141"/>
                <a:gd name="T4" fmla="*/ 2196 w 4799"/>
                <a:gd name="T5" fmla="*/ 2234 h 4141"/>
                <a:gd name="T6" fmla="*/ 2136 w 4799"/>
                <a:gd name="T7" fmla="*/ 2663 h 4141"/>
                <a:gd name="T8" fmla="*/ 2435 w 4799"/>
                <a:gd name="T9" fmla="*/ 2903 h 4141"/>
                <a:gd name="T10" fmla="*/ 2741 w 4799"/>
                <a:gd name="T11" fmla="*/ 2606 h 4141"/>
                <a:gd name="T12" fmla="*/ 2593 w 4799"/>
                <a:gd name="T13" fmla="*/ 2896 h 4141"/>
                <a:gd name="T14" fmla="*/ 2264 w 4799"/>
                <a:gd name="T15" fmla="*/ 2850 h 4141"/>
                <a:gd name="T16" fmla="*/ 2015 w 4799"/>
                <a:gd name="T17" fmla="*/ 2558 h 4141"/>
                <a:gd name="T18" fmla="*/ 2183 w 4799"/>
                <a:gd name="T19" fmla="*/ 2062 h 4141"/>
                <a:gd name="T20" fmla="*/ 2629 w 4799"/>
                <a:gd name="T21" fmla="*/ 2093 h 4141"/>
                <a:gd name="T22" fmla="*/ 2825 w 4799"/>
                <a:gd name="T23" fmla="*/ 2361 h 4141"/>
                <a:gd name="T24" fmla="*/ 2805 w 4799"/>
                <a:gd name="T25" fmla="*/ 2667 h 4141"/>
                <a:gd name="T26" fmla="*/ 2702 w 4799"/>
                <a:gd name="T27" fmla="*/ 2528 h 4141"/>
                <a:gd name="T28" fmla="*/ 2702 w 4799"/>
                <a:gd name="T29" fmla="*/ 2528 h 4141"/>
                <a:gd name="T30" fmla="*/ 3130 w 4799"/>
                <a:gd name="T31" fmla="*/ 1207 h 4141"/>
                <a:gd name="T32" fmla="*/ 3045 w 4799"/>
                <a:gd name="T33" fmla="*/ 758 h 4141"/>
                <a:gd name="T34" fmla="*/ 2599 w 4799"/>
                <a:gd name="T35" fmla="*/ 551 h 4141"/>
                <a:gd name="T36" fmla="*/ 2236 w 4799"/>
                <a:gd name="T37" fmla="*/ 646 h 4141"/>
                <a:gd name="T38" fmla="*/ 1905 w 4799"/>
                <a:gd name="T39" fmla="*/ 1211 h 4141"/>
                <a:gd name="T40" fmla="*/ 1999 w 4799"/>
                <a:gd name="T41" fmla="*/ 1574 h 4141"/>
                <a:gd name="T42" fmla="*/ 2398 w 4799"/>
                <a:gd name="T43" fmla="*/ 1862 h 4141"/>
                <a:gd name="T44" fmla="*/ 2790 w 4799"/>
                <a:gd name="T45" fmla="*/ 1715 h 4141"/>
                <a:gd name="T46" fmla="*/ 3114 w 4799"/>
                <a:gd name="T47" fmla="*/ 1398 h 4141"/>
                <a:gd name="T48" fmla="*/ 2793 w 4799"/>
                <a:gd name="T49" fmla="*/ 1804 h 4141"/>
                <a:gd name="T50" fmla="*/ 2324 w 4799"/>
                <a:gd name="T51" fmla="*/ 1785 h 4141"/>
                <a:gd name="T52" fmla="*/ 1979 w 4799"/>
                <a:gd name="T53" fmla="*/ 1326 h 4141"/>
                <a:gd name="T54" fmla="*/ 2065 w 4799"/>
                <a:gd name="T55" fmla="*/ 671 h 4141"/>
                <a:gd name="T56" fmla="*/ 2849 w 4799"/>
                <a:gd name="T57" fmla="*/ 606 h 4141"/>
                <a:gd name="T58" fmla="*/ 3151 w 4799"/>
                <a:gd name="T59" fmla="*/ 1022 h 4141"/>
                <a:gd name="T60" fmla="*/ 2821 w 4799"/>
                <a:gd name="T61" fmla="*/ 1055 h 4141"/>
                <a:gd name="T62" fmla="*/ 2879 w 4799"/>
                <a:gd name="T63" fmla="*/ 1278 h 4141"/>
                <a:gd name="T64" fmla="*/ 2274 w 4799"/>
                <a:gd name="T65" fmla="*/ 1469 h 4141"/>
                <a:gd name="T66" fmla="*/ 1996 w 4799"/>
                <a:gd name="T67" fmla="*/ 2059 h 4141"/>
                <a:gd name="T68" fmla="*/ 1825 w 4799"/>
                <a:gd name="T69" fmla="*/ 1468 h 4141"/>
                <a:gd name="T70" fmla="*/ 1317 w 4799"/>
                <a:gd name="T71" fmla="*/ 1328 h 4141"/>
                <a:gd name="T72" fmla="*/ 890 w 4799"/>
                <a:gd name="T73" fmla="*/ 1435 h 4141"/>
                <a:gd name="T74" fmla="*/ 654 w 4799"/>
                <a:gd name="T75" fmla="*/ 1596 h 4141"/>
                <a:gd name="T76" fmla="*/ 585 w 4799"/>
                <a:gd name="T77" fmla="*/ 2113 h 4141"/>
                <a:gd name="T78" fmla="*/ 820 w 4799"/>
                <a:gd name="T79" fmla="*/ 2516 h 4141"/>
                <a:gd name="T80" fmla="*/ 1317 w 4799"/>
                <a:gd name="T81" fmla="*/ 2624 h 4141"/>
                <a:gd name="T82" fmla="*/ 1741 w 4799"/>
                <a:gd name="T83" fmla="*/ 2345 h 4141"/>
                <a:gd name="T84" fmla="*/ 1884 w 4799"/>
                <a:gd name="T85" fmla="*/ 2531 h 4141"/>
                <a:gd name="T86" fmla="*/ 994 w 4799"/>
                <a:gd name="T87" fmla="*/ 2655 h 4141"/>
                <a:gd name="T88" fmla="*/ 429 w 4799"/>
                <a:gd name="T89" fmla="*/ 2173 h 4141"/>
                <a:gd name="T90" fmla="*/ 636 w 4799"/>
                <a:gd name="T91" fmla="*/ 1283 h 4141"/>
                <a:gd name="T92" fmla="*/ 1400 w 4799"/>
                <a:gd name="T93" fmla="*/ 1202 h 4141"/>
                <a:gd name="T94" fmla="*/ 1818 w 4799"/>
                <a:gd name="T95" fmla="*/ 1636 h 4141"/>
                <a:gd name="T96" fmla="*/ 1559 w 4799"/>
                <a:gd name="T97" fmla="*/ 1980 h 4141"/>
                <a:gd name="T98" fmla="*/ 752 w 4799"/>
                <a:gd name="T99" fmla="*/ 1980 h 4141"/>
                <a:gd name="T100" fmla="*/ 3616 w 4799"/>
                <a:gd name="T101" fmla="*/ 3583 h 4141"/>
                <a:gd name="T102" fmla="*/ 3793 w 4799"/>
                <a:gd name="T103" fmla="*/ 3044 h 4141"/>
                <a:gd name="T104" fmla="*/ 4039 w 4799"/>
                <a:gd name="T105" fmla="*/ 3026 h 4141"/>
                <a:gd name="T106" fmla="*/ 4105 w 4799"/>
                <a:gd name="T107" fmla="*/ 1704 h 4141"/>
                <a:gd name="T108" fmla="*/ 4317 w 4799"/>
                <a:gd name="T109" fmla="*/ 1343 h 4141"/>
                <a:gd name="T110" fmla="*/ 2125 w 4799"/>
                <a:gd name="T111" fmla="*/ 355 h 4141"/>
                <a:gd name="T112" fmla="*/ 2040 w 4799"/>
                <a:gd name="T113" fmla="*/ 380 h 4141"/>
                <a:gd name="T114" fmla="*/ 1696 w 4799"/>
                <a:gd name="T115" fmla="*/ 2931 h 4141"/>
                <a:gd name="T116" fmla="*/ 3080 w 4799"/>
                <a:gd name="T117" fmla="*/ 2938 h 4141"/>
                <a:gd name="T118" fmla="*/ 2628 w 4799"/>
                <a:gd name="T119" fmla="*/ 3290 h 4141"/>
                <a:gd name="T120" fmla="*/ 0 w 4799"/>
                <a:gd name="T121" fmla="*/ 1959 h 4141"/>
                <a:gd name="T122" fmla="*/ 4789 w 4799"/>
                <a:gd name="T123" fmla="*/ 2286 h 4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99" h="4141">
                  <a:moveTo>
                    <a:pt x="2786" y="2580"/>
                  </a:moveTo>
                  <a:lnTo>
                    <a:pt x="2786" y="2580"/>
                  </a:lnTo>
                  <a:lnTo>
                    <a:pt x="2850" y="2589"/>
                  </a:lnTo>
                  <a:lnTo>
                    <a:pt x="2861" y="2496"/>
                  </a:lnTo>
                  <a:lnTo>
                    <a:pt x="2797" y="2490"/>
                  </a:lnTo>
                  <a:cubicBezTo>
                    <a:pt x="2794" y="2489"/>
                    <a:pt x="2792" y="2489"/>
                    <a:pt x="2789" y="2488"/>
                  </a:cubicBezTo>
                  <a:cubicBezTo>
                    <a:pt x="2772" y="2482"/>
                    <a:pt x="2760" y="2466"/>
                    <a:pt x="2760" y="2448"/>
                  </a:cubicBezTo>
                  <a:cubicBezTo>
                    <a:pt x="2757" y="2421"/>
                    <a:pt x="2748" y="2391"/>
                    <a:pt x="2736" y="2363"/>
                  </a:cubicBezTo>
                  <a:cubicBezTo>
                    <a:pt x="2728" y="2345"/>
                    <a:pt x="2734" y="2324"/>
                    <a:pt x="2749" y="2313"/>
                  </a:cubicBezTo>
                  <a:lnTo>
                    <a:pt x="2804" y="2272"/>
                  </a:lnTo>
                  <a:lnTo>
                    <a:pt x="2745" y="2199"/>
                  </a:lnTo>
                  <a:lnTo>
                    <a:pt x="2694" y="2241"/>
                  </a:lnTo>
                  <a:cubicBezTo>
                    <a:pt x="2679" y="2256"/>
                    <a:pt x="2659" y="2254"/>
                    <a:pt x="2642" y="2241"/>
                  </a:cubicBezTo>
                  <a:cubicBezTo>
                    <a:pt x="2618" y="2221"/>
                    <a:pt x="2592" y="2206"/>
                    <a:pt x="2563" y="2194"/>
                  </a:cubicBezTo>
                  <a:cubicBezTo>
                    <a:pt x="2547" y="2188"/>
                    <a:pt x="2537" y="2172"/>
                    <a:pt x="2537" y="2155"/>
                  </a:cubicBezTo>
                  <a:cubicBezTo>
                    <a:pt x="2537" y="2154"/>
                    <a:pt x="2537" y="2151"/>
                    <a:pt x="2537" y="2149"/>
                  </a:cubicBezTo>
                  <a:lnTo>
                    <a:pt x="2547" y="2081"/>
                  </a:lnTo>
                  <a:lnTo>
                    <a:pt x="2454" y="2071"/>
                  </a:lnTo>
                  <a:lnTo>
                    <a:pt x="2447" y="2135"/>
                  </a:lnTo>
                  <a:cubicBezTo>
                    <a:pt x="2446" y="2147"/>
                    <a:pt x="2439" y="2158"/>
                    <a:pt x="2430" y="2165"/>
                  </a:cubicBezTo>
                  <a:cubicBezTo>
                    <a:pt x="2424" y="2169"/>
                    <a:pt x="2417" y="2172"/>
                    <a:pt x="2410" y="2173"/>
                  </a:cubicBezTo>
                  <a:cubicBezTo>
                    <a:pt x="2383" y="2176"/>
                    <a:pt x="2358" y="2182"/>
                    <a:pt x="2333" y="2191"/>
                  </a:cubicBezTo>
                  <a:cubicBezTo>
                    <a:pt x="2332" y="2191"/>
                    <a:pt x="2332" y="2192"/>
                    <a:pt x="2331" y="2192"/>
                  </a:cubicBezTo>
                  <a:cubicBezTo>
                    <a:pt x="2313" y="2206"/>
                    <a:pt x="2287" y="2203"/>
                    <a:pt x="2273" y="2184"/>
                  </a:cubicBezTo>
                  <a:lnTo>
                    <a:pt x="2230" y="2128"/>
                  </a:lnTo>
                  <a:lnTo>
                    <a:pt x="2157" y="2186"/>
                  </a:lnTo>
                  <a:lnTo>
                    <a:pt x="2196" y="2234"/>
                  </a:lnTo>
                  <a:cubicBezTo>
                    <a:pt x="2208" y="2250"/>
                    <a:pt x="2209" y="2273"/>
                    <a:pt x="2197" y="2288"/>
                  </a:cubicBezTo>
                  <a:cubicBezTo>
                    <a:pt x="2177" y="2312"/>
                    <a:pt x="2161" y="2339"/>
                    <a:pt x="2149" y="2368"/>
                  </a:cubicBezTo>
                  <a:cubicBezTo>
                    <a:pt x="2140" y="2383"/>
                    <a:pt x="2121" y="2396"/>
                    <a:pt x="2104" y="2394"/>
                  </a:cubicBezTo>
                  <a:lnTo>
                    <a:pt x="2039" y="2385"/>
                  </a:lnTo>
                  <a:lnTo>
                    <a:pt x="2028" y="2478"/>
                  </a:lnTo>
                  <a:lnTo>
                    <a:pt x="2090" y="2484"/>
                  </a:lnTo>
                  <a:cubicBezTo>
                    <a:pt x="2109" y="2486"/>
                    <a:pt x="2124" y="2502"/>
                    <a:pt x="2126" y="2521"/>
                  </a:cubicBezTo>
                  <a:cubicBezTo>
                    <a:pt x="2129" y="2553"/>
                    <a:pt x="2137" y="2584"/>
                    <a:pt x="2149" y="2614"/>
                  </a:cubicBezTo>
                  <a:cubicBezTo>
                    <a:pt x="2157" y="2631"/>
                    <a:pt x="2151" y="2652"/>
                    <a:pt x="2136" y="2663"/>
                  </a:cubicBezTo>
                  <a:lnTo>
                    <a:pt x="2085" y="2701"/>
                  </a:lnTo>
                  <a:lnTo>
                    <a:pt x="2144" y="2775"/>
                  </a:lnTo>
                  <a:lnTo>
                    <a:pt x="2190" y="2736"/>
                  </a:lnTo>
                  <a:cubicBezTo>
                    <a:pt x="2198" y="2731"/>
                    <a:pt x="2207" y="2728"/>
                    <a:pt x="2215" y="2728"/>
                  </a:cubicBezTo>
                  <a:cubicBezTo>
                    <a:pt x="2225" y="2728"/>
                    <a:pt x="2234" y="2731"/>
                    <a:pt x="2242" y="2737"/>
                  </a:cubicBezTo>
                  <a:cubicBezTo>
                    <a:pt x="2267" y="2758"/>
                    <a:pt x="2295" y="2774"/>
                    <a:pt x="2325" y="2786"/>
                  </a:cubicBezTo>
                  <a:cubicBezTo>
                    <a:pt x="2345" y="2792"/>
                    <a:pt x="2354" y="2810"/>
                    <a:pt x="2351" y="2831"/>
                  </a:cubicBezTo>
                  <a:lnTo>
                    <a:pt x="2342" y="2893"/>
                  </a:lnTo>
                  <a:lnTo>
                    <a:pt x="2435" y="2903"/>
                  </a:lnTo>
                  <a:lnTo>
                    <a:pt x="2441" y="2843"/>
                  </a:lnTo>
                  <a:cubicBezTo>
                    <a:pt x="2444" y="2824"/>
                    <a:pt x="2459" y="2810"/>
                    <a:pt x="2478" y="2807"/>
                  </a:cubicBezTo>
                  <a:cubicBezTo>
                    <a:pt x="2510" y="2804"/>
                    <a:pt x="2541" y="2795"/>
                    <a:pt x="2571" y="2783"/>
                  </a:cubicBezTo>
                  <a:cubicBezTo>
                    <a:pt x="2589" y="2775"/>
                    <a:pt x="2609" y="2780"/>
                    <a:pt x="2621" y="2796"/>
                  </a:cubicBezTo>
                  <a:lnTo>
                    <a:pt x="2659" y="2846"/>
                  </a:lnTo>
                  <a:lnTo>
                    <a:pt x="2732" y="2787"/>
                  </a:lnTo>
                  <a:lnTo>
                    <a:pt x="2693" y="2740"/>
                  </a:lnTo>
                  <a:cubicBezTo>
                    <a:pt x="2681" y="2725"/>
                    <a:pt x="2681" y="2703"/>
                    <a:pt x="2693" y="2689"/>
                  </a:cubicBezTo>
                  <a:cubicBezTo>
                    <a:pt x="2713" y="2664"/>
                    <a:pt x="2729" y="2636"/>
                    <a:pt x="2741" y="2606"/>
                  </a:cubicBezTo>
                  <a:cubicBezTo>
                    <a:pt x="2748" y="2588"/>
                    <a:pt x="2767" y="2577"/>
                    <a:pt x="2786" y="2580"/>
                  </a:cubicBezTo>
                  <a:lnTo>
                    <a:pt x="2786" y="2580"/>
                  </a:lnTo>
                  <a:close/>
                  <a:moveTo>
                    <a:pt x="2805" y="2667"/>
                  </a:moveTo>
                  <a:lnTo>
                    <a:pt x="2805" y="2667"/>
                  </a:lnTo>
                  <a:cubicBezTo>
                    <a:pt x="2797" y="2683"/>
                    <a:pt x="2788" y="2699"/>
                    <a:pt x="2778" y="2714"/>
                  </a:cubicBezTo>
                  <a:lnTo>
                    <a:pt x="2798" y="2741"/>
                  </a:lnTo>
                  <a:cubicBezTo>
                    <a:pt x="2825" y="2776"/>
                    <a:pt x="2818" y="2827"/>
                    <a:pt x="2783" y="2854"/>
                  </a:cubicBezTo>
                  <a:lnTo>
                    <a:pt x="2706" y="2912"/>
                  </a:lnTo>
                  <a:cubicBezTo>
                    <a:pt x="2670" y="2939"/>
                    <a:pt x="2620" y="2932"/>
                    <a:pt x="2593" y="2896"/>
                  </a:cubicBezTo>
                  <a:lnTo>
                    <a:pt x="2573" y="2871"/>
                  </a:lnTo>
                  <a:cubicBezTo>
                    <a:pt x="2556" y="2877"/>
                    <a:pt x="2538" y="2882"/>
                    <a:pt x="2520" y="2885"/>
                  </a:cubicBezTo>
                  <a:lnTo>
                    <a:pt x="2515" y="2917"/>
                  </a:lnTo>
                  <a:cubicBezTo>
                    <a:pt x="2510" y="2957"/>
                    <a:pt x="2475" y="2986"/>
                    <a:pt x="2435" y="2986"/>
                  </a:cubicBezTo>
                  <a:cubicBezTo>
                    <a:pt x="2431" y="2986"/>
                    <a:pt x="2428" y="2986"/>
                    <a:pt x="2424" y="2986"/>
                  </a:cubicBezTo>
                  <a:lnTo>
                    <a:pt x="2329" y="2972"/>
                  </a:lnTo>
                  <a:cubicBezTo>
                    <a:pt x="2307" y="2969"/>
                    <a:pt x="2288" y="2958"/>
                    <a:pt x="2275" y="2941"/>
                  </a:cubicBezTo>
                  <a:cubicBezTo>
                    <a:pt x="2262" y="2924"/>
                    <a:pt x="2257" y="2903"/>
                    <a:pt x="2260" y="2881"/>
                  </a:cubicBezTo>
                  <a:lnTo>
                    <a:pt x="2264" y="2850"/>
                  </a:lnTo>
                  <a:cubicBezTo>
                    <a:pt x="2247" y="2842"/>
                    <a:pt x="2231" y="2832"/>
                    <a:pt x="2216" y="2822"/>
                  </a:cubicBezTo>
                  <a:lnTo>
                    <a:pt x="2191" y="2841"/>
                  </a:lnTo>
                  <a:cubicBezTo>
                    <a:pt x="2173" y="2854"/>
                    <a:pt x="2153" y="2859"/>
                    <a:pt x="2131" y="2856"/>
                  </a:cubicBezTo>
                  <a:cubicBezTo>
                    <a:pt x="2109" y="2853"/>
                    <a:pt x="2090" y="2842"/>
                    <a:pt x="2077" y="2825"/>
                  </a:cubicBezTo>
                  <a:lnTo>
                    <a:pt x="2019" y="2748"/>
                  </a:lnTo>
                  <a:cubicBezTo>
                    <a:pt x="1992" y="2713"/>
                    <a:pt x="1999" y="2662"/>
                    <a:pt x="2035" y="2635"/>
                  </a:cubicBezTo>
                  <a:lnTo>
                    <a:pt x="2061" y="2615"/>
                  </a:lnTo>
                  <a:cubicBezTo>
                    <a:pt x="2055" y="2598"/>
                    <a:pt x="2051" y="2580"/>
                    <a:pt x="2047" y="2562"/>
                  </a:cubicBezTo>
                  <a:lnTo>
                    <a:pt x="2015" y="2558"/>
                  </a:lnTo>
                  <a:cubicBezTo>
                    <a:pt x="1993" y="2555"/>
                    <a:pt x="1974" y="2543"/>
                    <a:pt x="1961" y="2526"/>
                  </a:cubicBezTo>
                  <a:cubicBezTo>
                    <a:pt x="1948" y="2509"/>
                    <a:pt x="1943" y="2488"/>
                    <a:pt x="1946" y="2466"/>
                  </a:cubicBezTo>
                  <a:lnTo>
                    <a:pt x="1959" y="2371"/>
                  </a:lnTo>
                  <a:cubicBezTo>
                    <a:pt x="1965" y="2327"/>
                    <a:pt x="2007" y="2296"/>
                    <a:pt x="2050" y="2302"/>
                  </a:cubicBezTo>
                  <a:lnTo>
                    <a:pt x="2085" y="2307"/>
                  </a:lnTo>
                  <a:cubicBezTo>
                    <a:pt x="2093" y="2292"/>
                    <a:pt x="2102" y="2276"/>
                    <a:pt x="2112" y="2261"/>
                  </a:cubicBezTo>
                  <a:lnTo>
                    <a:pt x="2091" y="2233"/>
                  </a:lnTo>
                  <a:cubicBezTo>
                    <a:pt x="2064" y="2197"/>
                    <a:pt x="2071" y="2147"/>
                    <a:pt x="2106" y="2120"/>
                  </a:cubicBezTo>
                  <a:lnTo>
                    <a:pt x="2183" y="2062"/>
                  </a:lnTo>
                  <a:cubicBezTo>
                    <a:pt x="2200" y="2049"/>
                    <a:pt x="2221" y="2043"/>
                    <a:pt x="2243" y="2046"/>
                  </a:cubicBezTo>
                  <a:cubicBezTo>
                    <a:pt x="2264" y="2049"/>
                    <a:pt x="2283" y="2060"/>
                    <a:pt x="2296" y="2077"/>
                  </a:cubicBezTo>
                  <a:lnTo>
                    <a:pt x="2319" y="2107"/>
                  </a:lnTo>
                  <a:cubicBezTo>
                    <a:pt x="2335" y="2102"/>
                    <a:pt x="2352" y="2098"/>
                    <a:pt x="2369" y="2095"/>
                  </a:cubicBezTo>
                  <a:lnTo>
                    <a:pt x="2374" y="2057"/>
                  </a:lnTo>
                  <a:cubicBezTo>
                    <a:pt x="2377" y="2036"/>
                    <a:pt x="2388" y="2017"/>
                    <a:pt x="2405" y="2004"/>
                  </a:cubicBezTo>
                  <a:cubicBezTo>
                    <a:pt x="2422" y="1991"/>
                    <a:pt x="2444" y="1985"/>
                    <a:pt x="2465" y="1988"/>
                  </a:cubicBezTo>
                  <a:lnTo>
                    <a:pt x="2560" y="2001"/>
                  </a:lnTo>
                  <a:cubicBezTo>
                    <a:pt x="2604" y="2007"/>
                    <a:pt x="2635" y="2048"/>
                    <a:pt x="2629" y="2093"/>
                  </a:cubicBezTo>
                  <a:lnTo>
                    <a:pt x="2624" y="2130"/>
                  </a:lnTo>
                  <a:cubicBezTo>
                    <a:pt x="2639" y="2138"/>
                    <a:pt x="2654" y="2147"/>
                    <a:pt x="2668" y="2156"/>
                  </a:cubicBezTo>
                  <a:lnTo>
                    <a:pt x="2698" y="2133"/>
                  </a:lnTo>
                  <a:cubicBezTo>
                    <a:pt x="2715" y="2120"/>
                    <a:pt x="2736" y="2114"/>
                    <a:pt x="2758" y="2117"/>
                  </a:cubicBezTo>
                  <a:cubicBezTo>
                    <a:pt x="2780" y="2120"/>
                    <a:pt x="2799" y="2132"/>
                    <a:pt x="2812" y="2149"/>
                  </a:cubicBezTo>
                  <a:lnTo>
                    <a:pt x="2870" y="2225"/>
                  </a:lnTo>
                  <a:cubicBezTo>
                    <a:pt x="2883" y="2243"/>
                    <a:pt x="2888" y="2264"/>
                    <a:pt x="2885" y="2285"/>
                  </a:cubicBezTo>
                  <a:cubicBezTo>
                    <a:pt x="2882" y="2307"/>
                    <a:pt x="2871" y="2326"/>
                    <a:pt x="2854" y="2339"/>
                  </a:cubicBezTo>
                  <a:lnTo>
                    <a:pt x="2825" y="2361"/>
                  </a:lnTo>
                  <a:cubicBezTo>
                    <a:pt x="2830" y="2377"/>
                    <a:pt x="2835" y="2394"/>
                    <a:pt x="2838" y="2411"/>
                  </a:cubicBezTo>
                  <a:lnTo>
                    <a:pt x="2874" y="2416"/>
                  </a:lnTo>
                  <a:cubicBezTo>
                    <a:pt x="2896" y="2419"/>
                    <a:pt x="2914" y="2430"/>
                    <a:pt x="2928" y="2447"/>
                  </a:cubicBezTo>
                  <a:cubicBezTo>
                    <a:pt x="2941" y="2465"/>
                    <a:pt x="2946" y="2486"/>
                    <a:pt x="2943" y="2507"/>
                  </a:cubicBezTo>
                  <a:lnTo>
                    <a:pt x="2930" y="2603"/>
                  </a:lnTo>
                  <a:cubicBezTo>
                    <a:pt x="2927" y="2624"/>
                    <a:pt x="2916" y="2643"/>
                    <a:pt x="2899" y="2656"/>
                  </a:cubicBezTo>
                  <a:cubicBezTo>
                    <a:pt x="2881" y="2669"/>
                    <a:pt x="2860" y="2674"/>
                    <a:pt x="2839" y="2672"/>
                  </a:cubicBezTo>
                  <a:lnTo>
                    <a:pt x="2805" y="2667"/>
                  </a:lnTo>
                  <a:lnTo>
                    <a:pt x="2805" y="2667"/>
                  </a:lnTo>
                  <a:close/>
                  <a:moveTo>
                    <a:pt x="2468" y="2317"/>
                  </a:moveTo>
                  <a:lnTo>
                    <a:pt x="2468" y="2317"/>
                  </a:lnTo>
                  <a:cubicBezTo>
                    <a:pt x="2460" y="2316"/>
                    <a:pt x="2452" y="2315"/>
                    <a:pt x="2444" y="2315"/>
                  </a:cubicBezTo>
                  <a:cubicBezTo>
                    <a:pt x="2357" y="2315"/>
                    <a:pt x="2281" y="2380"/>
                    <a:pt x="2269" y="2468"/>
                  </a:cubicBezTo>
                  <a:cubicBezTo>
                    <a:pt x="2255" y="2565"/>
                    <a:pt x="2323" y="2654"/>
                    <a:pt x="2420" y="2667"/>
                  </a:cubicBezTo>
                  <a:cubicBezTo>
                    <a:pt x="2516" y="2681"/>
                    <a:pt x="2606" y="2613"/>
                    <a:pt x="2619" y="2516"/>
                  </a:cubicBezTo>
                  <a:cubicBezTo>
                    <a:pt x="2632" y="2420"/>
                    <a:pt x="2565" y="2330"/>
                    <a:pt x="2468" y="2317"/>
                  </a:cubicBezTo>
                  <a:lnTo>
                    <a:pt x="2468" y="2317"/>
                  </a:lnTo>
                  <a:close/>
                  <a:moveTo>
                    <a:pt x="2702" y="2528"/>
                  </a:moveTo>
                  <a:lnTo>
                    <a:pt x="2702" y="2528"/>
                  </a:lnTo>
                  <a:cubicBezTo>
                    <a:pt x="2684" y="2658"/>
                    <a:pt x="2572" y="2752"/>
                    <a:pt x="2444" y="2752"/>
                  </a:cubicBezTo>
                  <a:cubicBezTo>
                    <a:pt x="2432" y="2752"/>
                    <a:pt x="2420" y="2752"/>
                    <a:pt x="2408" y="2750"/>
                  </a:cubicBezTo>
                  <a:cubicBezTo>
                    <a:pt x="2339" y="2740"/>
                    <a:pt x="2278" y="2705"/>
                    <a:pt x="2236" y="2649"/>
                  </a:cubicBezTo>
                  <a:cubicBezTo>
                    <a:pt x="2194" y="2594"/>
                    <a:pt x="2176" y="2525"/>
                    <a:pt x="2186" y="2456"/>
                  </a:cubicBezTo>
                  <a:cubicBezTo>
                    <a:pt x="2195" y="2388"/>
                    <a:pt x="2231" y="2327"/>
                    <a:pt x="2287" y="2285"/>
                  </a:cubicBezTo>
                  <a:cubicBezTo>
                    <a:pt x="2342" y="2243"/>
                    <a:pt x="2410" y="2225"/>
                    <a:pt x="2479" y="2234"/>
                  </a:cubicBezTo>
                  <a:cubicBezTo>
                    <a:pt x="2622" y="2254"/>
                    <a:pt x="2721" y="2386"/>
                    <a:pt x="2702" y="2528"/>
                  </a:cubicBezTo>
                  <a:lnTo>
                    <a:pt x="2702" y="2528"/>
                  </a:lnTo>
                  <a:close/>
                  <a:moveTo>
                    <a:pt x="3114" y="1398"/>
                  </a:moveTo>
                  <a:lnTo>
                    <a:pt x="3114" y="1398"/>
                  </a:lnTo>
                  <a:lnTo>
                    <a:pt x="3216" y="1413"/>
                  </a:lnTo>
                  <a:cubicBezTo>
                    <a:pt x="3225" y="1414"/>
                    <a:pt x="3237" y="1406"/>
                    <a:pt x="3238" y="1396"/>
                  </a:cubicBezTo>
                  <a:lnTo>
                    <a:pt x="3259" y="1246"/>
                  </a:lnTo>
                  <a:cubicBezTo>
                    <a:pt x="3260" y="1239"/>
                    <a:pt x="3257" y="1234"/>
                    <a:pt x="3255" y="1231"/>
                  </a:cubicBezTo>
                  <a:cubicBezTo>
                    <a:pt x="3253" y="1229"/>
                    <a:pt x="3249" y="1225"/>
                    <a:pt x="3242" y="1224"/>
                  </a:cubicBezTo>
                  <a:lnTo>
                    <a:pt x="3138" y="1209"/>
                  </a:lnTo>
                  <a:cubicBezTo>
                    <a:pt x="3135" y="1209"/>
                    <a:pt x="3132" y="1208"/>
                    <a:pt x="3130" y="1207"/>
                  </a:cubicBezTo>
                  <a:cubicBezTo>
                    <a:pt x="3114" y="1201"/>
                    <a:pt x="3102" y="1186"/>
                    <a:pt x="3101" y="1169"/>
                  </a:cubicBezTo>
                  <a:cubicBezTo>
                    <a:pt x="3095" y="1120"/>
                    <a:pt x="3082" y="1071"/>
                    <a:pt x="3062" y="1024"/>
                  </a:cubicBezTo>
                  <a:cubicBezTo>
                    <a:pt x="3054" y="1006"/>
                    <a:pt x="3059" y="986"/>
                    <a:pt x="3075" y="974"/>
                  </a:cubicBezTo>
                  <a:lnTo>
                    <a:pt x="3160" y="910"/>
                  </a:lnTo>
                  <a:cubicBezTo>
                    <a:pt x="3166" y="906"/>
                    <a:pt x="3167" y="900"/>
                    <a:pt x="3168" y="897"/>
                  </a:cubicBezTo>
                  <a:cubicBezTo>
                    <a:pt x="3168" y="894"/>
                    <a:pt x="3168" y="888"/>
                    <a:pt x="3164" y="883"/>
                  </a:cubicBezTo>
                  <a:lnTo>
                    <a:pt x="3073" y="762"/>
                  </a:lnTo>
                  <a:cubicBezTo>
                    <a:pt x="3069" y="756"/>
                    <a:pt x="3063" y="755"/>
                    <a:pt x="3060" y="754"/>
                  </a:cubicBezTo>
                  <a:cubicBezTo>
                    <a:pt x="3057" y="754"/>
                    <a:pt x="3051" y="754"/>
                    <a:pt x="3045" y="758"/>
                  </a:cubicBezTo>
                  <a:lnTo>
                    <a:pt x="2959" y="823"/>
                  </a:lnTo>
                  <a:cubicBezTo>
                    <a:pt x="2944" y="838"/>
                    <a:pt x="2924" y="836"/>
                    <a:pt x="2907" y="823"/>
                  </a:cubicBezTo>
                  <a:cubicBezTo>
                    <a:pt x="2868" y="791"/>
                    <a:pt x="2824" y="766"/>
                    <a:pt x="2777" y="747"/>
                  </a:cubicBezTo>
                  <a:cubicBezTo>
                    <a:pt x="2761" y="740"/>
                    <a:pt x="2751" y="725"/>
                    <a:pt x="2751" y="708"/>
                  </a:cubicBezTo>
                  <a:cubicBezTo>
                    <a:pt x="2751" y="706"/>
                    <a:pt x="2751" y="703"/>
                    <a:pt x="2751" y="701"/>
                  </a:cubicBezTo>
                  <a:lnTo>
                    <a:pt x="2766" y="594"/>
                  </a:lnTo>
                  <a:cubicBezTo>
                    <a:pt x="2767" y="587"/>
                    <a:pt x="2764" y="582"/>
                    <a:pt x="2762" y="580"/>
                  </a:cubicBezTo>
                  <a:cubicBezTo>
                    <a:pt x="2760" y="577"/>
                    <a:pt x="2756" y="573"/>
                    <a:pt x="2749" y="572"/>
                  </a:cubicBezTo>
                  <a:lnTo>
                    <a:pt x="2599" y="551"/>
                  </a:lnTo>
                  <a:cubicBezTo>
                    <a:pt x="2589" y="550"/>
                    <a:pt x="2578" y="558"/>
                    <a:pt x="2577" y="568"/>
                  </a:cubicBezTo>
                  <a:lnTo>
                    <a:pt x="2562" y="673"/>
                  </a:lnTo>
                  <a:cubicBezTo>
                    <a:pt x="2561" y="685"/>
                    <a:pt x="2553" y="698"/>
                    <a:pt x="2543" y="705"/>
                  </a:cubicBezTo>
                  <a:cubicBezTo>
                    <a:pt x="2538" y="708"/>
                    <a:pt x="2531" y="711"/>
                    <a:pt x="2524" y="711"/>
                  </a:cubicBezTo>
                  <a:cubicBezTo>
                    <a:pt x="2480" y="716"/>
                    <a:pt x="2436" y="727"/>
                    <a:pt x="2394" y="743"/>
                  </a:cubicBezTo>
                  <a:cubicBezTo>
                    <a:pt x="2393" y="744"/>
                    <a:pt x="2391" y="745"/>
                    <a:pt x="2389" y="747"/>
                  </a:cubicBezTo>
                  <a:cubicBezTo>
                    <a:pt x="2371" y="760"/>
                    <a:pt x="2345" y="757"/>
                    <a:pt x="2331" y="739"/>
                  </a:cubicBezTo>
                  <a:lnTo>
                    <a:pt x="2264" y="650"/>
                  </a:lnTo>
                  <a:cubicBezTo>
                    <a:pt x="2257" y="641"/>
                    <a:pt x="2244" y="640"/>
                    <a:pt x="2236" y="646"/>
                  </a:cubicBezTo>
                  <a:lnTo>
                    <a:pt x="2115" y="737"/>
                  </a:lnTo>
                  <a:cubicBezTo>
                    <a:pt x="2107" y="744"/>
                    <a:pt x="2105" y="757"/>
                    <a:pt x="2111" y="765"/>
                  </a:cubicBezTo>
                  <a:lnTo>
                    <a:pt x="2173" y="846"/>
                  </a:lnTo>
                  <a:cubicBezTo>
                    <a:pt x="2184" y="861"/>
                    <a:pt x="2186" y="886"/>
                    <a:pt x="2174" y="901"/>
                  </a:cubicBezTo>
                  <a:cubicBezTo>
                    <a:pt x="2141" y="941"/>
                    <a:pt x="2115" y="985"/>
                    <a:pt x="2095" y="1032"/>
                  </a:cubicBezTo>
                  <a:cubicBezTo>
                    <a:pt x="2088" y="1050"/>
                    <a:pt x="2068" y="1061"/>
                    <a:pt x="2050" y="1058"/>
                  </a:cubicBezTo>
                  <a:lnTo>
                    <a:pt x="1948" y="1044"/>
                  </a:lnTo>
                  <a:cubicBezTo>
                    <a:pt x="1936" y="1043"/>
                    <a:pt x="1927" y="1051"/>
                    <a:pt x="1925" y="1061"/>
                  </a:cubicBezTo>
                  <a:lnTo>
                    <a:pt x="1905" y="1211"/>
                  </a:lnTo>
                  <a:cubicBezTo>
                    <a:pt x="1904" y="1218"/>
                    <a:pt x="1907" y="1223"/>
                    <a:pt x="1909" y="1226"/>
                  </a:cubicBezTo>
                  <a:cubicBezTo>
                    <a:pt x="1910" y="1228"/>
                    <a:pt x="1915" y="1232"/>
                    <a:pt x="1921" y="1233"/>
                  </a:cubicBezTo>
                  <a:lnTo>
                    <a:pt x="2022" y="1247"/>
                  </a:lnTo>
                  <a:cubicBezTo>
                    <a:pt x="2041" y="1250"/>
                    <a:pt x="2056" y="1265"/>
                    <a:pt x="2058" y="1285"/>
                  </a:cubicBezTo>
                  <a:cubicBezTo>
                    <a:pt x="2063" y="1337"/>
                    <a:pt x="2076" y="1388"/>
                    <a:pt x="2096" y="1437"/>
                  </a:cubicBezTo>
                  <a:cubicBezTo>
                    <a:pt x="2104" y="1454"/>
                    <a:pt x="2098" y="1475"/>
                    <a:pt x="2083" y="1486"/>
                  </a:cubicBezTo>
                  <a:lnTo>
                    <a:pt x="2003" y="1547"/>
                  </a:lnTo>
                  <a:cubicBezTo>
                    <a:pt x="1998" y="1551"/>
                    <a:pt x="1996" y="1557"/>
                    <a:pt x="1996" y="1560"/>
                  </a:cubicBezTo>
                  <a:cubicBezTo>
                    <a:pt x="1995" y="1563"/>
                    <a:pt x="1995" y="1569"/>
                    <a:pt x="1999" y="1574"/>
                  </a:cubicBezTo>
                  <a:lnTo>
                    <a:pt x="2091" y="1695"/>
                  </a:lnTo>
                  <a:cubicBezTo>
                    <a:pt x="2095" y="1700"/>
                    <a:pt x="2101" y="1702"/>
                    <a:pt x="2104" y="1702"/>
                  </a:cubicBezTo>
                  <a:cubicBezTo>
                    <a:pt x="2107" y="1703"/>
                    <a:pt x="2113" y="1703"/>
                    <a:pt x="2118" y="1699"/>
                  </a:cubicBezTo>
                  <a:lnTo>
                    <a:pt x="2197" y="1639"/>
                  </a:lnTo>
                  <a:cubicBezTo>
                    <a:pt x="2204" y="1634"/>
                    <a:pt x="2213" y="1631"/>
                    <a:pt x="2222" y="1631"/>
                  </a:cubicBezTo>
                  <a:cubicBezTo>
                    <a:pt x="2231" y="1631"/>
                    <a:pt x="2241" y="1634"/>
                    <a:pt x="2248" y="1640"/>
                  </a:cubicBezTo>
                  <a:cubicBezTo>
                    <a:pt x="2289" y="1674"/>
                    <a:pt x="2335" y="1701"/>
                    <a:pt x="2384" y="1721"/>
                  </a:cubicBezTo>
                  <a:cubicBezTo>
                    <a:pt x="2402" y="1728"/>
                    <a:pt x="2414" y="1746"/>
                    <a:pt x="2411" y="1765"/>
                  </a:cubicBezTo>
                  <a:lnTo>
                    <a:pt x="2398" y="1862"/>
                  </a:lnTo>
                  <a:cubicBezTo>
                    <a:pt x="2397" y="1869"/>
                    <a:pt x="2400" y="1875"/>
                    <a:pt x="2401" y="1877"/>
                  </a:cubicBezTo>
                  <a:cubicBezTo>
                    <a:pt x="2403" y="1880"/>
                    <a:pt x="2407" y="1884"/>
                    <a:pt x="2414" y="1885"/>
                  </a:cubicBezTo>
                  <a:lnTo>
                    <a:pt x="2564" y="1906"/>
                  </a:lnTo>
                  <a:cubicBezTo>
                    <a:pt x="2571" y="1906"/>
                    <a:pt x="2576" y="1904"/>
                    <a:pt x="2579" y="1902"/>
                  </a:cubicBezTo>
                  <a:cubicBezTo>
                    <a:pt x="2581" y="1900"/>
                    <a:pt x="2586" y="1896"/>
                    <a:pt x="2587" y="1889"/>
                  </a:cubicBezTo>
                  <a:lnTo>
                    <a:pt x="2600" y="1793"/>
                  </a:lnTo>
                  <a:cubicBezTo>
                    <a:pt x="2601" y="1786"/>
                    <a:pt x="2603" y="1780"/>
                    <a:pt x="2606" y="1774"/>
                  </a:cubicBezTo>
                  <a:cubicBezTo>
                    <a:pt x="2613" y="1764"/>
                    <a:pt x="2624" y="1757"/>
                    <a:pt x="2637" y="1755"/>
                  </a:cubicBezTo>
                  <a:cubicBezTo>
                    <a:pt x="2690" y="1750"/>
                    <a:pt x="2741" y="1736"/>
                    <a:pt x="2790" y="1715"/>
                  </a:cubicBezTo>
                  <a:cubicBezTo>
                    <a:pt x="2808" y="1707"/>
                    <a:pt x="2829" y="1712"/>
                    <a:pt x="2840" y="1728"/>
                  </a:cubicBezTo>
                  <a:lnTo>
                    <a:pt x="2900" y="1807"/>
                  </a:lnTo>
                  <a:cubicBezTo>
                    <a:pt x="2906" y="1815"/>
                    <a:pt x="2919" y="1817"/>
                    <a:pt x="2928" y="1811"/>
                  </a:cubicBezTo>
                  <a:lnTo>
                    <a:pt x="3048" y="1720"/>
                  </a:lnTo>
                  <a:cubicBezTo>
                    <a:pt x="3057" y="1713"/>
                    <a:pt x="3058" y="1700"/>
                    <a:pt x="3052" y="1692"/>
                  </a:cubicBezTo>
                  <a:lnTo>
                    <a:pt x="2991" y="1611"/>
                  </a:lnTo>
                  <a:cubicBezTo>
                    <a:pt x="2979" y="1596"/>
                    <a:pt x="2979" y="1575"/>
                    <a:pt x="2991" y="1560"/>
                  </a:cubicBezTo>
                  <a:cubicBezTo>
                    <a:pt x="3024" y="1519"/>
                    <a:pt x="3050" y="1474"/>
                    <a:pt x="3069" y="1425"/>
                  </a:cubicBezTo>
                  <a:cubicBezTo>
                    <a:pt x="3076" y="1407"/>
                    <a:pt x="3094" y="1396"/>
                    <a:pt x="3114" y="1398"/>
                  </a:cubicBezTo>
                  <a:lnTo>
                    <a:pt x="3114" y="1398"/>
                  </a:lnTo>
                  <a:close/>
                  <a:moveTo>
                    <a:pt x="3134" y="1486"/>
                  </a:moveTo>
                  <a:lnTo>
                    <a:pt x="3134" y="1486"/>
                  </a:lnTo>
                  <a:cubicBezTo>
                    <a:pt x="3118" y="1521"/>
                    <a:pt x="3099" y="1554"/>
                    <a:pt x="3076" y="1586"/>
                  </a:cubicBezTo>
                  <a:lnTo>
                    <a:pt x="3118" y="1641"/>
                  </a:lnTo>
                  <a:cubicBezTo>
                    <a:pt x="3153" y="1687"/>
                    <a:pt x="3144" y="1752"/>
                    <a:pt x="3099" y="1786"/>
                  </a:cubicBezTo>
                  <a:lnTo>
                    <a:pt x="2978" y="1877"/>
                  </a:lnTo>
                  <a:cubicBezTo>
                    <a:pt x="2933" y="1912"/>
                    <a:pt x="2868" y="1903"/>
                    <a:pt x="2833" y="1857"/>
                  </a:cubicBezTo>
                  <a:lnTo>
                    <a:pt x="2793" y="1804"/>
                  </a:lnTo>
                  <a:cubicBezTo>
                    <a:pt x="2756" y="1817"/>
                    <a:pt x="2717" y="1828"/>
                    <a:pt x="2678" y="1834"/>
                  </a:cubicBezTo>
                  <a:lnTo>
                    <a:pt x="2669" y="1900"/>
                  </a:lnTo>
                  <a:cubicBezTo>
                    <a:pt x="2666" y="1927"/>
                    <a:pt x="2651" y="1952"/>
                    <a:pt x="2629" y="1968"/>
                  </a:cubicBezTo>
                  <a:cubicBezTo>
                    <a:pt x="2611" y="1982"/>
                    <a:pt x="2589" y="1989"/>
                    <a:pt x="2567" y="1989"/>
                  </a:cubicBezTo>
                  <a:cubicBezTo>
                    <a:pt x="2562" y="1989"/>
                    <a:pt x="2558" y="1989"/>
                    <a:pt x="2553" y="1988"/>
                  </a:cubicBezTo>
                  <a:lnTo>
                    <a:pt x="2403" y="1967"/>
                  </a:lnTo>
                  <a:cubicBezTo>
                    <a:pt x="2376" y="1964"/>
                    <a:pt x="2352" y="1949"/>
                    <a:pt x="2335" y="1927"/>
                  </a:cubicBezTo>
                  <a:cubicBezTo>
                    <a:pt x="2318" y="1905"/>
                    <a:pt x="2311" y="1878"/>
                    <a:pt x="2315" y="1851"/>
                  </a:cubicBezTo>
                  <a:lnTo>
                    <a:pt x="2324" y="1785"/>
                  </a:lnTo>
                  <a:cubicBezTo>
                    <a:pt x="2287" y="1768"/>
                    <a:pt x="2253" y="1748"/>
                    <a:pt x="2222" y="1725"/>
                  </a:cubicBezTo>
                  <a:lnTo>
                    <a:pt x="2169" y="1765"/>
                  </a:lnTo>
                  <a:cubicBezTo>
                    <a:pt x="2147" y="1782"/>
                    <a:pt x="2120" y="1789"/>
                    <a:pt x="2092" y="1785"/>
                  </a:cubicBezTo>
                  <a:cubicBezTo>
                    <a:pt x="2065" y="1781"/>
                    <a:pt x="2041" y="1767"/>
                    <a:pt x="2024" y="1745"/>
                  </a:cubicBezTo>
                  <a:lnTo>
                    <a:pt x="1933" y="1625"/>
                  </a:lnTo>
                  <a:cubicBezTo>
                    <a:pt x="1916" y="1603"/>
                    <a:pt x="1909" y="1575"/>
                    <a:pt x="1913" y="1548"/>
                  </a:cubicBezTo>
                  <a:cubicBezTo>
                    <a:pt x="1917" y="1521"/>
                    <a:pt x="1931" y="1497"/>
                    <a:pt x="1953" y="1480"/>
                  </a:cubicBezTo>
                  <a:lnTo>
                    <a:pt x="2007" y="1439"/>
                  </a:lnTo>
                  <a:cubicBezTo>
                    <a:pt x="1994" y="1402"/>
                    <a:pt x="1984" y="1364"/>
                    <a:pt x="1979" y="1326"/>
                  </a:cubicBezTo>
                  <a:lnTo>
                    <a:pt x="1910" y="1316"/>
                  </a:lnTo>
                  <a:cubicBezTo>
                    <a:pt x="1883" y="1312"/>
                    <a:pt x="1859" y="1298"/>
                    <a:pt x="1842" y="1276"/>
                  </a:cubicBezTo>
                  <a:cubicBezTo>
                    <a:pt x="1825" y="1254"/>
                    <a:pt x="1818" y="1227"/>
                    <a:pt x="1822" y="1200"/>
                  </a:cubicBezTo>
                  <a:lnTo>
                    <a:pt x="1843" y="1050"/>
                  </a:lnTo>
                  <a:cubicBezTo>
                    <a:pt x="1851" y="993"/>
                    <a:pt x="1903" y="954"/>
                    <a:pt x="1959" y="962"/>
                  </a:cubicBezTo>
                  <a:lnTo>
                    <a:pt x="2031" y="972"/>
                  </a:lnTo>
                  <a:cubicBezTo>
                    <a:pt x="2047" y="938"/>
                    <a:pt x="2066" y="905"/>
                    <a:pt x="2089" y="874"/>
                  </a:cubicBezTo>
                  <a:lnTo>
                    <a:pt x="2045" y="815"/>
                  </a:lnTo>
                  <a:cubicBezTo>
                    <a:pt x="2011" y="770"/>
                    <a:pt x="2020" y="705"/>
                    <a:pt x="2065" y="671"/>
                  </a:cubicBezTo>
                  <a:lnTo>
                    <a:pt x="2186" y="579"/>
                  </a:lnTo>
                  <a:cubicBezTo>
                    <a:pt x="2231" y="545"/>
                    <a:pt x="2296" y="554"/>
                    <a:pt x="2330" y="599"/>
                  </a:cubicBezTo>
                  <a:lnTo>
                    <a:pt x="2376" y="660"/>
                  </a:lnTo>
                  <a:cubicBezTo>
                    <a:pt x="2411" y="648"/>
                    <a:pt x="2447" y="639"/>
                    <a:pt x="2484" y="633"/>
                  </a:cubicBezTo>
                  <a:lnTo>
                    <a:pt x="2494" y="557"/>
                  </a:lnTo>
                  <a:cubicBezTo>
                    <a:pt x="2502" y="500"/>
                    <a:pt x="2555" y="461"/>
                    <a:pt x="2611" y="469"/>
                  </a:cubicBezTo>
                  <a:lnTo>
                    <a:pt x="2760" y="489"/>
                  </a:lnTo>
                  <a:cubicBezTo>
                    <a:pt x="2788" y="493"/>
                    <a:pt x="2812" y="507"/>
                    <a:pt x="2829" y="529"/>
                  </a:cubicBezTo>
                  <a:cubicBezTo>
                    <a:pt x="2845" y="551"/>
                    <a:pt x="2852" y="579"/>
                    <a:pt x="2849" y="606"/>
                  </a:cubicBezTo>
                  <a:lnTo>
                    <a:pt x="2838" y="682"/>
                  </a:lnTo>
                  <a:cubicBezTo>
                    <a:pt x="2872" y="698"/>
                    <a:pt x="2904" y="717"/>
                    <a:pt x="2934" y="738"/>
                  </a:cubicBezTo>
                  <a:lnTo>
                    <a:pt x="2995" y="692"/>
                  </a:lnTo>
                  <a:cubicBezTo>
                    <a:pt x="3017" y="675"/>
                    <a:pt x="3044" y="668"/>
                    <a:pt x="3071" y="672"/>
                  </a:cubicBezTo>
                  <a:cubicBezTo>
                    <a:pt x="3099" y="676"/>
                    <a:pt x="3123" y="690"/>
                    <a:pt x="3139" y="712"/>
                  </a:cubicBezTo>
                  <a:lnTo>
                    <a:pt x="3231" y="832"/>
                  </a:lnTo>
                  <a:cubicBezTo>
                    <a:pt x="3247" y="854"/>
                    <a:pt x="3254" y="881"/>
                    <a:pt x="3251" y="909"/>
                  </a:cubicBezTo>
                  <a:cubicBezTo>
                    <a:pt x="3247" y="936"/>
                    <a:pt x="3233" y="960"/>
                    <a:pt x="3211" y="977"/>
                  </a:cubicBezTo>
                  <a:lnTo>
                    <a:pt x="3151" y="1022"/>
                  </a:lnTo>
                  <a:cubicBezTo>
                    <a:pt x="3164" y="1057"/>
                    <a:pt x="3174" y="1094"/>
                    <a:pt x="3180" y="1131"/>
                  </a:cubicBezTo>
                  <a:lnTo>
                    <a:pt x="3253" y="1141"/>
                  </a:lnTo>
                  <a:cubicBezTo>
                    <a:pt x="3281" y="1145"/>
                    <a:pt x="3305" y="1159"/>
                    <a:pt x="3322" y="1181"/>
                  </a:cubicBezTo>
                  <a:cubicBezTo>
                    <a:pt x="3338" y="1203"/>
                    <a:pt x="3345" y="1230"/>
                    <a:pt x="3342" y="1257"/>
                  </a:cubicBezTo>
                  <a:lnTo>
                    <a:pt x="3321" y="1407"/>
                  </a:lnTo>
                  <a:cubicBezTo>
                    <a:pt x="3313" y="1464"/>
                    <a:pt x="3260" y="1503"/>
                    <a:pt x="3204" y="1495"/>
                  </a:cubicBezTo>
                  <a:lnTo>
                    <a:pt x="3134" y="1486"/>
                  </a:lnTo>
                  <a:lnTo>
                    <a:pt x="3134" y="1486"/>
                  </a:lnTo>
                  <a:close/>
                  <a:moveTo>
                    <a:pt x="2821" y="1055"/>
                  </a:moveTo>
                  <a:lnTo>
                    <a:pt x="2821" y="1055"/>
                  </a:lnTo>
                  <a:cubicBezTo>
                    <a:pt x="2772" y="991"/>
                    <a:pt x="2702" y="949"/>
                    <a:pt x="2622" y="938"/>
                  </a:cubicBezTo>
                  <a:cubicBezTo>
                    <a:pt x="2608" y="936"/>
                    <a:pt x="2594" y="935"/>
                    <a:pt x="2580" y="935"/>
                  </a:cubicBezTo>
                  <a:cubicBezTo>
                    <a:pt x="2515" y="935"/>
                    <a:pt x="2452" y="956"/>
                    <a:pt x="2399" y="996"/>
                  </a:cubicBezTo>
                  <a:cubicBezTo>
                    <a:pt x="2334" y="1045"/>
                    <a:pt x="2293" y="1116"/>
                    <a:pt x="2282" y="1196"/>
                  </a:cubicBezTo>
                  <a:cubicBezTo>
                    <a:pt x="2271" y="1275"/>
                    <a:pt x="2292" y="1355"/>
                    <a:pt x="2340" y="1419"/>
                  </a:cubicBezTo>
                  <a:cubicBezTo>
                    <a:pt x="2389" y="1483"/>
                    <a:pt x="2459" y="1524"/>
                    <a:pt x="2539" y="1536"/>
                  </a:cubicBezTo>
                  <a:cubicBezTo>
                    <a:pt x="2619" y="1546"/>
                    <a:pt x="2698" y="1526"/>
                    <a:pt x="2763" y="1477"/>
                  </a:cubicBezTo>
                  <a:cubicBezTo>
                    <a:pt x="2827" y="1429"/>
                    <a:pt x="2868" y="1358"/>
                    <a:pt x="2879" y="1278"/>
                  </a:cubicBezTo>
                  <a:cubicBezTo>
                    <a:pt x="2890" y="1198"/>
                    <a:pt x="2870" y="1119"/>
                    <a:pt x="2821" y="1055"/>
                  </a:cubicBezTo>
                  <a:lnTo>
                    <a:pt x="2821" y="1055"/>
                  </a:lnTo>
                  <a:close/>
                  <a:moveTo>
                    <a:pt x="2888" y="1005"/>
                  </a:moveTo>
                  <a:lnTo>
                    <a:pt x="2888" y="1005"/>
                  </a:lnTo>
                  <a:cubicBezTo>
                    <a:pt x="2950" y="1087"/>
                    <a:pt x="2976" y="1188"/>
                    <a:pt x="2962" y="1290"/>
                  </a:cubicBezTo>
                  <a:cubicBezTo>
                    <a:pt x="2948" y="1392"/>
                    <a:pt x="2895" y="1482"/>
                    <a:pt x="2813" y="1544"/>
                  </a:cubicBezTo>
                  <a:cubicBezTo>
                    <a:pt x="2745" y="1595"/>
                    <a:pt x="2665" y="1622"/>
                    <a:pt x="2581" y="1622"/>
                  </a:cubicBezTo>
                  <a:cubicBezTo>
                    <a:pt x="2564" y="1622"/>
                    <a:pt x="2546" y="1621"/>
                    <a:pt x="2528" y="1618"/>
                  </a:cubicBezTo>
                  <a:cubicBezTo>
                    <a:pt x="2426" y="1604"/>
                    <a:pt x="2336" y="1551"/>
                    <a:pt x="2274" y="1469"/>
                  </a:cubicBezTo>
                  <a:cubicBezTo>
                    <a:pt x="2212" y="1387"/>
                    <a:pt x="2185" y="1286"/>
                    <a:pt x="2199" y="1184"/>
                  </a:cubicBezTo>
                  <a:cubicBezTo>
                    <a:pt x="2213" y="1082"/>
                    <a:pt x="2266" y="992"/>
                    <a:pt x="2348" y="930"/>
                  </a:cubicBezTo>
                  <a:cubicBezTo>
                    <a:pt x="2430" y="868"/>
                    <a:pt x="2531" y="841"/>
                    <a:pt x="2633" y="856"/>
                  </a:cubicBezTo>
                  <a:cubicBezTo>
                    <a:pt x="2735" y="870"/>
                    <a:pt x="2826" y="923"/>
                    <a:pt x="2888" y="1005"/>
                  </a:cubicBezTo>
                  <a:lnTo>
                    <a:pt x="2888" y="1005"/>
                  </a:lnTo>
                  <a:close/>
                  <a:moveTo>
                    <a:pt x="1845" y="2090"/>
                  </a:moveTo>
                  <a:lnTo>
                    <a:pt x="1845" y="2090"/>
                  </a:lnTo>
                  <a:lnTo>
                    <a:pt x="1966" y="2090"/>
                  </a:lnTo>
                  <a:cubicBezTo>
                    <a:pt x="1983" y="2090"/>
                    <a:pt x="1996" y="2076"/>
                    <a:pt x="1996" y="2059"/>
                  </a:cubicBezTo>
                  <a:lnTo>
                    <a:pt x="1996" y="1881"/>
                  </a:lnTo>
                  <a:cubicBezTo>
                    <a:pt x="1996" y="1864"/>
                    <a:pt x="1983" y="1851"/>
                    <a:pt x="1966" y="1851"/>
                  </a:cubicBezTo>
                  <a:lnTo>
                    <a:pt x="1842" y="1851"/>
                  </a:lnTo>
                  <a:cubicBezTo>
                    <a:pt x="1839" y="1851"/>
                    <a:pt x="1836" y="1850"/>
                    <a:pt x="1833" y="1849"/>
                  </a:cubicBezTo>
                  <a:cubicBezTo>
                    <a:pt x="1816" y="1846"/>
                    <a:pt x="1803" y="1832"/>
                    <a:pt x="1800" y="1815"/>
                  </a:cubicBezTo>
                  <a:cubicBezTo>
                    <a:pt x="1785" y="1759"/>
                    <a:pt x="1761" y="1703"/>
                    <a:pt x="1730" y="1651"/>
                  </a:cubicBezTo>
                  <a:cubicBezTo>
                    <a:pt x="1720" y="1634"/>
                    <a:pt x="1722" y="1613"/>
                    <a:pt x="1736" y="1599"/>
                  </a:cubicBezTo>
                  <a:lnTo>
                    <a:pt x="1825" y="1511"/>
                  </a:lnTo>
                  <a:cubicBezTo>
                    <a:pt x="1837" y="1500"/>
                    <a:pt x="1837" y="1480"/>
                    <a:pt x="1825" y="1468"/>
                  </a:cubicBezTo>
                  <a:lnTo>
                    <a:pt x="1699" y="1342"/>
                  </a:lnTo>
                  <a:cubicBezTo>
                    <a:pt x="1694" y="1337"/>
                    <a:pt x="1686" y="1333"/>
                    <a:pt x="1678" y="1333"/>
                  </a:cubicBezTo>
                  <a:lnTo>
                    <a:pt x="1678" y="1333"/>
                  </a:lnTo>
                  <a:cubicBezTo>
                    <a:pt x="1670" y="1333"/>
                    <a:pt x="1662" y="1337"/>
                    <a:pt x="1656" y="1342"/>
                  </a:cubicBezTo>
                  <a:lnTo>
                    <a:pt x="1567" y="1431"/>
                  </a:lnTo>
                  <a:cubicBezTo>
                    <a:pt x="1554" y="1445"/>
                    <a:pt x="1532" y="1449"/>
                    <a:pt x="1515" y="1439"/>
                  </a:cubicBezTo>
                  <a:cubicBezTo>
                    <a:pt x="1463" y="1408"/>
                    <a:pt x="1407" y="1385"/>
                    <a:pt x="1349" y="1370"/>
                  </a:cubicBezTo>
                  <a:cubicBezTo>
                    <a:pt x="1332" y="1366"/>
                    <a:pt x="1320" y="1353"/>
                    <a:pt x="1318" y="1336"/>
                  </a:cubicBezTo>
                  <a:cubicBezTo>
                    <a:pt x="1317" y="1334"/>
                    <a:pt x="1317" y="1330"/>
                    <a:pt x="1317" y="1328"/>
                  </a:cubicBezTo>
                  <a:lnTo>
                    <a:pt x="1317" y="1202"/>
                  </a:lnTo>
                  <a:cubicBezTo>
                    <a:pt x="1317" y="1185"/>
                    <a:pt x="1303" y="1171"/>
                    <a:pt x="1286" y="1171"/>
                  </a:cubicBezTo>
                  <a:lnTo>
                    <a:pt x="1108" y="1171"/>
                  </a:lnTo>
                  <a:cubicBezTo>
                    <a:pt x="1092" y="1171"/>
                    <a:pt x="1078" y="1185"/>
                    <a:pt x="1078" y="1202"/>
                  </a:cubicBezTo>
                  <a:lnTo>
                    <a:pt x="1078" y="1326"/>
                  </a:lnTo>
                  <a:cubicBezTo>
                    <a:pt x="1078" y="1339"/>
                    <a:pt x="1072" y="1354"/>
                    <a:pt x="1062" y="1362"/>
                  </a:cubicBezTo>
                  <a:cubicBezTo>
                    <a:pt x="1057" y="1365"/>
                    <a:pt x="1051" y="1368"/>
                    <a:pt x="1045" y="1370"/>
                  </a:cubicBezTo>
                  <a:cubicBezTo>
                    <a:pt x="993" y="1383"/>
                    <a:pt x="943" y="1403"/>
                    <a:pt x="895" y="1429"/>
                  </a:cubicBezTo>
                  <a:cubicBezTo>
                    <a:pt x="894" y="1431"/>
                    <a:pt x="892" y="1433"/>
                    <a:pt x="890" y="1435"/>
                  </a:cubicBezTo>
                  <a:cubicBezTo>
                    <a:pt x="874" y="1451"/>
                    <a:pt x="848" y="1451"/>
                    <a:pt x="831" y="1435"/>
                  </a:cubicBezTo>
                  <a:lnTo>
                    <a:pt x="739" y="1342"/>
                  </a:lnTo>
                  <a:cubicBezTo>
                    <a:pt x="733" y="1337"/>
                    <a:pt x="725" y="1333"/>
                    <a:pt x="717" y="1333"/>
                  </a:cubicBezTo>
                  <a:lnTo>
                    <a:pt x="717" y="1333"/>
                  </a:lnTo>
                  <a:cubicBezTo>
                    <a:pt x="709" y="1333"/>
                    <a:pt x="701" y="1337"/>
                    <a:pt x="695" y="1342"/>
                  </a:cubicBezTo>
                  <a:lnTo>
                    <a:pt x="570" y="1468"/>
                  </a:lnTo>
                  <a:cubicBezTo>
                    <a:pt x="564" y="1474"/>
                    <a:pt x="561" y="1482"/>
                    <a:pt x="561" y="1490"/>
                  </a:cubicBezTo>
                  <a:cubicBezTo>
                    <a:pt x="561" y="1498"/>
                    <a:pt x="564" y="1506"/>
                    <a:pt x="569" y="1511"/>
                  </a:cubicBezTo>
                  <a:lnTo>
                    <a:pt x="654" y="1596"/>
                  </a:lnTo>
                  <a:cubicBezTo>
                    <a:pt x="668" y="1610"/>
                    <a:pt x="673" y="1634"/>
                    <a:pt x="663" y="1650"/>
                  </a:cubicBezTo>
                  <a:cubicBezTo>
                    <a:pt x="631" y="1703"/>
                    <a:pt x="607" y="1759"/>
                    <a:pt x="592" y="1818"/>
                  </a:cubicBezTo>
                  <a:cubicBezTo>
                    <a:pt x="587" y="1837"/>
                    <a:pt x="570" y="1851"/>
                    <a:pt x="551" y="1851"/>
                  </a:cubicBezTo>
                  <a:lnTo>
                    <a:pt x="429" y="1851"/>
                  </a:lnTo>
                  <a:cubicBezTo>
                    <a:pt x="412" y="1851"/>
                    <a:pt x="398" y="1864"/>
                    <a:pt x="398" y="1881"/>
                  </a:cubicBezTo>
                  <a:lnTo>
                    <a:pt x="398" y="2059"/>
                  </a:lnTo>
                  <a:cubicBezTo>
                    <a:pt x="398" y="2076"/>
                    <a:pt x="412" y="2090"/>
                    <a:pt x="429" y="2090"/>
                  </a:cubicBezTo>
                  <a:lnTo>
                    <a:pt x="548" y="2090"/>
                  </a:lnTo>
                  <a:cubicBezTo>
                    <a:pt x="564" y="2090"/>
                    <a:pt x="578" y="2099"/>
                    <a:pt x="585" y="2113"/>
                  </a:cubicBezTo>
                  <a:cubicBezTo>
                    <a:pt x="587" y="2116"/>
                    <a:pt x="588" y="2119"/>
                    <a:pt x="589" y="2122"/>
                  </a:cubicBezTo>
                  <a:cubicBezTo>
                    <a:pt x="603" y="2183"/>
                    <a:pt x="627" y="2241"/>
                    <a:pt x="659" y="2295"/>
                  </a:cubicBezTo>
                  <a:cubicBezTo>
                    <a:pt x="669" y="2311"/>
                    <a:pt x="666" y="2332"/>
                    <a:pt x="653" y="2346"/>
                  </a:cubicBezTo>
                  <a:lnTo>
                    <a:pt x="570" y="2429"/>
                  </a:lnTo>
                  <a:cubicBezTo>
                    <a:pt x="564" y="2435"/>
                    <a:pt x="561" y="2442"/>
                    <a:pt x="561" y="2451"/>
                  </a:cubicBezTo>
                  <a:cubicBezTo>
                    <a:pt x="561" y="2459"/>
                    <a:pt x="564" y="2466"/>
                    <a:pt x="569" y="2472"/>
                  </a:cubicBezTo>
                  <a:lnTo>
                    <a:pt x="695" y="2598"/>
                  </a:lnTo>
                  <a:cubicBezTo>
                    <a:pt x="707" y="2610"/>
                    <a:pt x="727" y="2610"/>
                    <a:pt x="739" y="2598"/>
                  </a:cubicBezTo>
                  <a:lnTo>
                    <a:pt x="820" y="2516"/>
                  </a:lnTo>
                  <a:cubicBezTo>
                    <a:pt x="829" y="2508"/>
                    <a:pt x="839" y="2504"/>
                    <a:pt x="850" y="2504"/>
                  </a:cubicBezTo>
                  <a:cubicBezTo>
                    <a:pt x="857" y="2504"/>
                    <a:pt x="865" y="2506"/>
                    <a:pt x="872" y="2510"/>
                  </a:cubicBezTo>
                  <a:cubicBezTo>
                    <a:pt x="925" y="2543"/>
                    <a:pt x="984" y="2567"/>
                    <a:pt x="1045" y="2583"/>
                  </a:cubicBezTo>
                  <a:cubicBezTo>
                    <a:pt x="1064" y="2587"/>
                    <a:pt x="1078" y="2604"/>
                    <a:pt x="1078" y="2623"/>
                  </a:cubicBezTo>
                  <a:lnTo>
                    <a:pt x="1078" y="2738"/>
                  </a:lnTo>
                  <a:cubicBezTo>
                    <a:pt x="1078" y="2755"/>
                    <a:pt x="1092" y="2769"/>
                    <a:pt x="1108" y="2769"/>
                  </a:cubicBezTo>
                  <a:lnTo>
                    <a:pt x="1286" y="2769"/>
                  </a:lnTo>
                  <a:cubicBezTo>
                    <a:pt x="1303" y="2769"/>
                    <a:pt x="1317" y="2755"/>
                    <a:pt x="1317" y="2738"/>
                  </a:cubicBezTo>
                  <a:lnTo>
                    <a:pt x="1317" y="2624"/>
                  </a:lnTo>
                  <a:cubicBezTo>
                    <a:pt x="1317" y="2617"/>
                    <a:pt x="1319" y="2609"/>
                    <a:pt x="1322" y="2603"/>
                  </a:cubicBezTo>
                  <a:cubicBezTo>
                    <a:pt x="1328" y="2593"/>
                    <a:pt x="1337" y="2585"/>
                    <a:pt x="1349" y="2582"/>
                  </a:cubicBezTo>
                  <a:cubicBezTo>
                    <a:pt x="1410" y="2567"/>
                    <a:pt x="1468" y="2542"/>
                    <a:pt x="1522" y="2509"/>
                  </a:cubicBezTo>
                  <a:cubicBezTo>
                    <a:pt x="1539" y="2499"/>
                    <a:pt x="1560" y="2502"/>
                    <a:pt x="1574" y="2515"/>
                  </a:cubicBezTo>
                  <a:lnTo>
                    <a:pt x="1656" y="2598"/>
                  </a:lnTo>
                  <a:cubicBezTo>
                    <a:pt x="1668" y="2610"/>
                    <a:pt x="1688" y="2610"/>
                    <a:pt x="1699" y="2598"/>
                  </a:cubicBezTo>
                  <a:lnTo>
                    <a:pt x="1825" y="2472"/>
                  </a:lnTo>
                  <a:cubicBezTo>
                    <a:pt x="1837" y="2460"/>
                    <a:pt x="1837" y="2441"/>
                    <a:pt x="1825" y="2429"/>
                  </a:cubicBezTo>
                  <a:lnTo>
                    <a:pt x="1741" y="2345"/>
                  </a:lnTo>
                  <a:cubicBezTo>
                    <a:pt x="1727" y="2332"/>
                    <a:pt x="1725" y="2311"/>
                    <a:pt x="1734" y="2294"/>
                  </a:cubicBezTo>
                  <a:cubicBezTo>
                    <a:pt x="1766" y="2240"/>
                    <a:pt x="1790" y="2182"/>
                    <a:pt x="1804" y="2122"/>
                  </a:cubicBezTo>
                  <a:cubicBezTo>
                    <a:pt x="1809" y="2103"/>
                    <a:pt x="1825" y="2090"/>
                    <a:pt x="1845" y="2090"/>
                  </a:cubicBezTo>
                  <a:lnTo>
                    <a:pt x="1845" y="2090"/>
                  </a:lnTo>
                  <a:close/>
                  <a:moveTo>
                    <a:pt x="1877" y="2173"/>
                  </a:moveTo>
                  <a:lnTo>
                    <a:pt x="1877" y="2173"/>
                  </a:lnTo>
                  <a:cubicBezTo>
                    <a:pt x="1863" y="2220"/>
                    <a:pt x="1845" y="2265"/>
                    <a:pt x="1822" y="2308"/>
                  </a:cubicBezTo>
                  <a:lnTo>
                    <a:pt x="1884" y="2370"/>
                  </a:lnTo>
                  <a:cubicBezTo>
                    <a:pt x="1929" y="2414"/>
                    <a:pt x="1929" y="2487"/>
                    <a:pt x="1884" y="2531"/>
                  </a:cubicBezTo>
                  <a:lnTo>
                    <a:pt x="1758" y="2657"/>
                  </a:lnTo>
                  <a:cubicBezTo>
                    <a:pt x="1714" y="2701"/>
                    <a:pt x="1642" y="2702"/>
                    <a:pt x="1597" y="2657"/>
                  </a:cubicBezTo>
                  <a:lnTo>
                    <a:pt x="1537" y="2597"/>
                  </a:lnTo>
                  <a:cubicBezTo>
                    <a:pt x="1494" y="2621"/>
                    <a:pt x="1448" y="2640"/>
                    <a:pt x="1400" y="2655"/>
                  </a:cubicBezTo>
                  <a:lnTo>
                    <a:pt x="1400" y="2738"/>
                  </a:lnTo>
                  <a:cubicBezTo>
                    <a:pt x="1400" y="2801"/>
                    <a:pt x="1349" y="2853"/>
                    <a:pt x="1286" y="2853"/>
                  </a:cubicBezTo>
                  <a:lnTo>
                    <a:pt x="1108" y="2853"/>
                  </a:lnTo>
                  <a:cubicBezTo>
                    <a:pt x="1046" y="2853"/>
                    <a:pt x="994" y="2801"/>
                    <a:pt x="994" y="2738"/>
                  </a:cubicBezTo>
                  <a:lnTo>
                    <a:pt x="994" y="2655"/>
                  </a:lnTo>
                  <a:cubicBezTo>
                    <a:pt x="946" y="2641"/>
                    <a:pt x="900" y="2622"/>
                    <a:pt x="857" y="2598"/>
                  </a:cubicBezTo>
                  <a:lnTo>
                    <a:pt x="798" y="2657"/>
                  </a:lnTo>
                  <a:cubicBezTo>
                    <a:pt x="753" y="2701"/>
                    <a:pt x="681" y="2702"/>
                    <a:pt x="636" y="2657"/>
                  </a:cubicBezTo>
                  <a:lnTo>
                    <a:pt x="511" y="2531"/>
                  </a:lnTo>
                  <a:cubicBezTo>
                    <a:pt x="489" y="2510"/>
                    <a:pt x="477" y="2481"/>
                    <a:pt x="477" y="2451"/>
                  </a:cubicBezTo>
                  <a:cubicBezTo>
                    <a:pt x="477" y="2420"/>
                    <a:pt x="489" y="2391"/>
                    <a:pt x="511" y="2370"/>
                  </a:cubicBezTo>
                  <a:lnTo>
                    <a:pt x="571" y="2309"/>
                  </a:lnTo>
                  <a:cubicBezTo>
                    <a:pt x="548" y="2266"/>
                    <a:pt x="529" y="2220"/>
                    <a:pt x="516" y="2173"/>
                  </a:cubicBezTo>
                  <a:lnTo>
                    <a:pt x="429" y="2173"/>
                  </a:lnTo>
                  <a:cubicBezTo>
                    <a:pt x="366" y="2173"/>
                    <a:pt x="315" y="2122"/>
                    <a:pt x="315" y="2059"/>
                  </a:cubicBezTo>
                  <a:lnTo>
                    <a:pt x="315" y="1881"/>
                  </a:lnTo>
                  <a:cubicBezTo>
                    <a:pt x="315" y="1818"/>
                    <a:pt x="366" y="1767"/>
                    <a:pt x="429" y="1767"/>
                  </a:cubicBezTo>
                  <a:lnTo>
                    <a:pt x="520" y="1767"/>
                  </a:lnTo>
                  <a:cubicBezTo>
                    <a:pt x="534" y="1721"/>
                    <a:pt x="552" y="1677"/>
                    <a:pt x="575" y="1635"/>
                  </a:cubicBezTo>
                  <a:lnTo>
                    <a:pt x="511" y="1570"/>
                  </a:lnTo>
                  <a:cubicBezTo>
                    <a:pt x="489" y="1549"/>
                    <a:pt x="477" y="1520"/>
                    <a:pt x="477" y="1490"/>
                  </a:cubicBezTo>
                  <a:cubicBezTo>
                    <a:pt x="477" y="1459"/>
                    <a:pt x="489" y="1431"/>
                    <a:pt x="511" y="1409"/>
                  </a:cubicBezTo>
                  <a:lnTo>
                    <a:pt x="636" y="1283"/>
                  </a:lnTo>
                  <a:cubicBezTo>
                    <a:pt x="658" y="1262"/>
                    <a:pt x="686" y="1250"/>
                    <a:pt x="717" y="1250"/>
                  </a:cubicBezTo>
                  <a:lnTo>
                    <a:pt x="717" y="1250"/>
                  </a:lnTo>
                  <a:cubicBezTo>
                    <a:pt x="748" y="1250"/>
                    <a:pt x="776" y="1262"/>
                    <a:pt x="798" y="1283"/>
                  </a:cubicBezTo>
                  <a:lnTo>
                    <a:pt x="865" y="1350"/>
                  </a:lnTo>
                  <a:cubicBezTo>
                    <a:pt x="906" y="1328"/>
                    <a:pt x="949" y="1311"/>
                    <a:pt x="994" y="1297"/>
                  </a:cubicBezTo>
                  <a:lnTo>
                    <a:pt x="994" y="1202"/>
                  </a:lnTo>
                  <a:cubicBezTo>
                    <a:pt x="994" y="1139"/>
                    <a:pt x="1046" y="1088"/>
                    <a:pt x="1108" y="1088"/>
                  </a:cubicBezTo>
                  <a:lnTo>
                    <a:pt x="1286" y="1088"/>
                  </a:lnTo>
                  <a:cubicBezTo>
                    <a:pt x="1349" y="1088"/>
                    <a:pt x="1400" y="1139"/>
                    <a:pt x="1400" y="1202"/>
                  </a:cubicBezTo>
                  <a:lnTo>
                    <a:pt x="1400" y="1298"/>
                  </a:lnTo>
                  <a:cubicBezTo>
                    <a:pt x="1445" y="1311"/>
                    <a:pt x="1488" y="1329"/>
                    <a:pt x="1529" y="1351"/>
                  </a:cubicBezTo>
                  <a:lnTo>
                    <a:pt x="1597" y="1283"/>
                  </a:lnTo>
                  <a:cubicBezTo>
                    <a:pt x="1619" y="1262"/>
                    <a:pt x="1647" y="1250"/>
                    <a:pt x="1678" y="1250"/>
                  </a:cubicBezTo>
                  <a:lnTo>
                    <a:pt x="1678" y="1250"/>
                  </a:lnTo>
                  <a:cubicBezTo>
                    <a:pt x="1708" y="1250"/>
                    <a:pt x="1737" y="1262"/>
                    <a:pt x="1758" y="1283"/>
                  </a:cubicBezTo>
                  <a:lnTo>
                    <a:pt x="1884" y="1409"/>
                  </a:lnTo>
                  <a:cubicBezTo>
                    <a:pt x="1929" y="1454"/>
                    <a:pt x="1929" y="1526"/>
                    <a:pt x="1884" y="1570"/>
                  </a:cubicBezTo>
                  <a:lnTo>
                    <a:pt x="1818" y="1636"/>
                  </a:lnTo>
                  <a:cubicBezTo>
                    <a:pt x="1841" y="1678"/>
                    <a:pt x="1859" y="1722"/>
                    <a:pt x="1873" y="1767"/>
                  </a:cubicBezTo>
                  <a:lnTo>
                    <a:pt x="1966" y="1767"/>
                  </a:lnTo>
                  <a:cubicBezTo>
                    <a:pt x="2029" y="1767"/>
                    <a:pt x="2080" y="1818"/>
                    <a:pt x="2080" y="1881"/>
                  </a:cubicBezTo>
                  <a:lnTo>
                    <a:pt x="2080" y="2059"/>
                  </a:lnTo>
                  <a:cubicBezTo>
                    <a:pt x="2080" y="2122"/>
                    <a:pt x="2029" y="2173"/>
                    <a:pt x="1966" y="2173"/>
                  </a:cubicBezTo>
                  <a:lnTo>
                    <a:pt x="1877" y="2173"/>
                  </a:lnTo>
                  <a:lnTo>
                    <a:pt x="1877" y="2173"/>
                  </a:lnTo>
                  <a:close/>
                  <a:moveTo>
                    <a:pt x="1559" y="1980"/>
                  </a:moveTo>
                  <a:lnTo>
                    <a:pt x="1559" y="1980"/>
                  </a:lnTo>
                  <a:cubicBezTo>
                    <a:pt x="1559" y="1781"/>
                    <a:pt x="1397" y="1618"/>
                    <a:pt x="1197" y="1618"/>
                  </a:cubicBezTo>
                  <a:cubicBezTo>
                    <a:pt x="998" y="1618"/>
                    <a:pt x="835" y="1781"/>
                    <a:pt x="835" y="1980"/>
                  </a:cubicBezTo>
                  <a:cubicBezTo>
                    <a:pt x="835" y="2180"/>
                    <a:pt x="998" y="2342"/>
                    <a:pt x="1197" y="2342"/>
                  </a:cubicBezTo>
                  <a:cubicBezTo>
                    <a:pt x="1397" y="2342"/>
                    <a:pt x="1559" y="2180"/>
                    <a:pt x="1559" y="1980"/>
                  </a:cubicBezTo>
                  <a:lnTo>
                    <a:pt x="1559" y="1980"/>
                  </a:lnTo>
                  <a:close/>
                  <a:moveTo>
                    <a:pt x="1643" y="1980"/>
                  </a:moveTo>
                  <a:lnTo>
                    <a:pt x="1643" y="1980"/>
                  </a:lnTo>
                  <a:cubicBezTo>
                    <a:pt x="1643" y="2226"/>
                    <a:pt x="1443" y="2426"/>
                    <a:pt x="1197" y="2426"/>
                  </a:cubicBezTo>
                  <a:cubicBezTo>
                    <a:pt x="952" y="2426"/>
                    <a:pt x="752" y="2226"/>
                    <a:pt x="752" y="1980"/>
                  </a:cubicBezTo>
                  <a:cubicBezTo>
                    <a:pt x="752" y="1735"/>
                    <a:pt x="952" y="1535"/>
                    <a:pt x="1197" y="1535"/>
                  </a:cubicBezTo>
                  <a:cubicBezTo>
                    <a:pt x="1443" y="1535"/>
                    <a:pt x="1643" y="1735"/>
                    <a:pt x="1643" y="1980"/>
                  </a:cubicBezTo>
                  <a:lnTo>
                    <a:pt x="1643" y="1980"/>
                  </a:lnTo>
                  <a:close/>
                  <a:moveTo>
                    <a:pt x="4789" y="2286"/>
                  </a:moveTo>
                  <a:lnTo>
                    <a:pt x="4789" y="2286"/>
                  </a:lnTo>
                  <a:cubicBezTo>
                    <a:pt x="4795" y="2322"/>
                    <a:pt x="4799" y="2359"/>
                    <a:pt x="4799" y="2397"/>
                  </a:cubicBezTo>
                  <a:cubicBezTo>
                    <a:pt x="4799" y="2663"/>
                    <a:pt x="4648" y="2894"/>
                    <a:pt x="4429" y="3011"/>
                  </a:cubicBezTo>
                  <a:cubicBezTo>
                    <a:pt x="4370" y="3305"/>
                    <a:pt x="4076" y="3587"/>
                    <a:pt x="3672" y="3587"/>
                  </a:cubicBezTo>
                  <a:cubicBezTo>
                    <a:pt x="3654" y="3587"/>
                    <a:pt x="3635" y="3584"/>
                    <a:pt x="3616" y="3583"/>
                  </a:cubicBezTo>
                  <a:cubicBezTo>
                    <a:pt x="3679" y="3662"/>
                    <a:pt x="3765" y="3722"/>
                    <a:pt x="3867" y="3752"/>
                  </a:cubicBezTo>
                  <a:cubicBezTo>
                    <a:pt x="3902" y="3762"/>
                    <a:pt x="3922" y="3798"/>
                    <a:pt x="3912" y="3833"/>
                  </a:cubicBezTo>
                  <a:cubicBezTo>
                    <a:pt x="3903" y="3862"/>
                    <a:pt x="3877" y="3880"/>
                    <a:pt x="3849" y="3880"/>
                  </a:cubicBezTo>
                  <a:cubicBezTo>
                    <a:pt x="3843" y="3880"/>
                    <a:pt x="3837" y="3879"/>
                    <a:pt x="3831" y="3877"/>
                  </a:cubicBezTo>
                  <a:cubicBezTo>
                    <a:pt x="3574" y="3803"/>
                    <a:pt x="3396" y="3578"/>
                    <a:pt x="3378" y="3314"/>
                  </a:cubicBezTo>
                  <a:cubicBezTo>
                    <a:pt x="3374" y="3305"/>
                    <a:pt x="3372" y="3296"/>
                    <a:pt x="3372" y="3285"/>
                  </a:cubicBezTo>
                  <a:cubicBezTo>
                    <a:pt x="3371" y="3234"/>
                    <a:pt x="3383" y="3183"/>
                    <a:pt x="3406" y="3137"/>
                  </a:cubicBezTo>
                  <a:cubicBezTo>
                    <a:pt x="3467" y="3016"/>
                    <a:pt x="3598" y="2947"/>
                    <a:pt x="3733" y="2965"/>
                  </a:cubicBezTo>
                  <a:cubicBezTo>
                    <a:pt x="3771" y="2970"/>
                    <a:pt x="3798" y="3006"/>
                    <a:pt x="3793" y="3044"/>
                  </a:cubicBezTo>
                  <a:cubicBezTo>
                    <a:pt x="3787" y="3082"/>
                    <a:pt x="3752" y="3110"/>
                    <a:pt x="3714" y="3104"/>
                  </a:cubicBezTo>
                  <a:cubicBezTo>
                    <a:pt x="3639" y="3094"/>
                    <a:pt x="3565" y="3132"/>
                    <a:pt x="3531" y="3200"/>
                  </a:cubicBezTo>
                  <a:cubicBezTo>
                    <a:pt x="3518" y="3226"/>
                    <a:pt x="3511" y="3254"/>
                    <a:pt x="3512" y="3283"/>
                  </a:cubicBezTo>
                  <a:cubicBezTo>
                    <a:pt x="3512" y="3289"/>
                    <a:pt x="3510" y="3293"/>
                    <a:pt x="3509" y="3298"/>
                  </a:cubicBezTo>
                  <a:cubicBezTo>
                    <a:pt x="3512" y="3354"/>
                    <a:pt x="3524" y="3408"/>
                    <a:pt x="3544" y="3458"/>
                  </a:cubicBezTo>
                  <a:cubicBezTo>
                    <a:pt x="3555" y="3452"/>
                    <a:pt x="3567" y="3449"/>
                    <a:pt x="3580" y="3450"/>
                  </a:cubicBezTo>
                  <a:cubicBezTo>
                    <a:pt x="3923" y="3492"/>
                    <a:pt x="4187" y="3298"/>
                    <a:pt x="4276" y="3069"/>
                  </a:cubicBezTo>
                  <a:cubicBezTo>
                    <a:pt x="4221" y="3083"/>
                    <a:pt x="4164" y="3091"/>
                    <a:pt x="4105" y="3091"/>
                  </a:cubicBezTo>
                  <a:cubicBezTo>
                    <a:pt x="4069" y="3091"/>
                    <a:pt x="4039" y="3062"/>
                    <a:pt x="4039" y="3026"/>
                  </a:cubicBezTo>
                  <a:cubicBezTo>
                    <a:pt x="4039" y="2990"/>
                    <a:pt x="4069" y="2960"/>
                    <a:pt x="4105" y="2960"/>
                  </a:cubicBezTo>
                  <a:cubicBezTo>
                    <a:pt x="4415" y="2960"/>
                    <a:pt x="4668" y="2708"/>
                    <a:pt x="4668" y="2397"/>
                  </a:cubicBezTo>
                  <a:cubicBezTo>
                    <a:pt x="4668" y="2087"/>
                    <a:pt x="4415" y="1834"/>
                    <a:pt x="4105" y="1834"/>
                  </a:cubicBezTo>
                  <a:cubicBezTo>
                    <a:pt x="4058" y="1834"/>
                    <a:pt x="3963" y="1854"/>
                    <a:pt x="3931" y="1861"/>
                  </a:cubicBezTo>
                  <a:cubicBezTo>
                    <a:pt x="3691" y="1900"/>
                    <a:pt x="3449" y="1799"/>
                    <a:pt x="3311" y="1604"/>
                  </a:cubicBezTo>
                  <a:cubicBezTo>
                    <a:pt x="3290" y="1574"/>
                    <a:pt x="3297" y="1533"/>
                    <a:pt x="3327" y="1513"/>
                  </a:cubicBezTo>
                  <a:cubicBezTo>
                    <a:pt x="3356" y="1492"/>
                    <a:pt x="3397" y="1499"/>
                    <a:pt x="3418" y="1528"/>
                  </a:cubicBezTo>
                  <a:cubicBezTo>
                    <a:pt x="3527" y="1683"/>
                    <a:pt x="3719" y="1763"/>
                    <a:pt x="3906" y="1733"/>
                  </a:cubicBezTo>
                  <a:cubicBezTo>
                    <a:pt x="3915" y="1731"/>
                    <a:pt x="4035" y="1704"/>
                    <a:pt x="4105" y="1704"/>
                  </a:cubicBezTo>
                  <a:cubicBezTo>
                    <a:pt x="4335" y="1704"/>
                    <a:pt x="4538" y="1817"/>
                    <a:pt x="4665" y="1989"/>
                  </a:cubicBezTo>
                  <a:lnTo>
                    <a:pt x="4669" y="1823"/>
                  </a:lnTo>
                  <a:cubicBezTo>
                    <a:pt x="4669" y="1663"/>
                    <a:pt x="4558" y="1527"/>
                    <a:pt x="4408" y="1487"/>
                  </a:cubicBezTo>
                  <a:cubicBezTo>
                    <a:pt x="4404" y="1486"/>
                    <a:pt x="4400" y="1485"/>
                    <a:pt x="4396" y="1483"/>
                  </a:cubicBezTo>
                  <a:cubicBezTo>
                    <a:pt x="4371" y="1478"/>
                    <a:pt x="4345" y="1474"/>
                    <a:pt x="4317" y="1474"/>
                  </a:cubicBezTo>
                  <a:cubicBezTo>
                    <a:pt x="4294" y="1474"/>
                    <a:pt x="4269" y="1476"/>
                    <a:pt x="4246" y="1481"/>
                  </a:cubicBezTo>
                  <a:cubicBezTo>
                    <a:pt x="4211" y="1488"/>
                    <a:pt x="4176" y="1466"/>
                    <a:pt x="4169" y="1430"/>
                  </a:cubicBezTo>
                  <a:cubicBezTo>
                    <a:pt x="4161" y="1395"/>
                    <a:pt x="4184" y="1360"/>
                    <a:pt x="4220" y="1353"/>
                  </a:cubicBezTo>
                  <a:cubicBezTo>
                    <a:pt x="4252" y="1346"/>
                    <a:pt x="4285" y="1343"/>
                    <a:pt x="4317" y="1343"/>
                  </a:cubicBezTo>
                  <a:cubicBezTo>
                    <a:pt x="4325" y="1343"/>
                    <a:pt x="4333" y="1344"/>
                    <a:pt x="4340" y="1344"/>
                  </a:cubicBezTo>
                  <a:cubicBezTo>
                    <a:pt x="4211" y="776"/>
                    <a:pt x="3696" y="358"/>
                    <a:pt x="3105" y="358"/>
                  </a:cubicBezTo>
                  <a:cubicBezTo>
                    <a:pt x="2975" y="358"/>
                    <a:pt x="2846" y="378"/>
                    <a:pt x="2723" y="416"/>
                  </a:cubicBezTo>
                  <a:cubicBezTo>
                    <a:pt x="2689" y="427"/>
                    <a:pt x="2652" y="408"/>
                    <a:pt x="2641" y="374"/>
                  </a:cubicBezTo>
                  <a:cubicBezTo>
                    <a:pt x="2630" y="339"/>
                    <a:pt x="2649" y="303"/>
                    <a:pt x="2684" y="292"/>
                  </a:cubicBezTo>
                  <a:cubicBezTo>
                    <a:pt x="2700" y="287"/>
                    <a:pt x="2715" y="283"/>
                    <a:pt x="2731" y="279"/>
                  </a:cubicBezTo>
                  <a:cubicBezTo>
                    <a:pt x="2670" y="197"/>
                    <a:pt x="2576" y="145"/>
                    <a:pt x="2471" y="139"/>
                  </a:cubicBezTo>
                  <a:cubicBezTo>
                    <a:pt x="2326" y="132"/>
                    <a:pt x="2188" y="215"/>
                    <a:pt x="2130" y="348"/>
                  </a:cubicBezTo>
                  <a:cubicBezTo>
                    <a:pt x="2128" y="351"/>
                    <a:pt x="2127" y="353"/>
                    <a:pt x="2125" y="355"/>
                  </a:cubicBezTo>
                  <a:cubicBezTo>
                    <a:pt x="2125" y="355"/>
                    <a:pt x="2125" y="356"/>
                    <a:pt x="2125" y="356"/>
                  </a:cubicBezTo>
                  <a:cubicBezTo>
                    <a:pt x="2125" y="356"/>
                    <a:pt x="2125" y="356"/>
                    <a:pt x="2124" y="357"/>
                  </a:cubicBezTo>
                  <a:cubicBezTo>
                    <a:pt x="2115" y="371"/>
                    <a:pt x="2101" y="381"/>
                    <a:pt x="2085" y="385"/>
                  </a:cubicBezTo>
                  <a:cubicBezTo>
                    <a:pt x="2084" y="385"/>
                    <a:pt x="2084" y="385"/>
                    <a:pt x="2083" y="386"/>
                  </a:cubicBezTo>
                  <a:cubicBezTo>
                    <a:pt x="2078" y="386"/>
                    <a:pt x="2074" y="387"/>
                    <a:pt x="2070" y="387"/>
                  </a:cubicBezTo>
                  <a:cubicBezTo>
                    <a:pt x="2068" y="387"/>
                    <a:pt x="2066" y="386"/>
                    <a:pt x="2065" y="386"/>
                  </a:cubicBezTo>
                  <a:cubicBezTo>
                    <a:pt x="2060" y="386"/>
                    <a:pt x="2055" y="385"/>
                    <a:pt x="2051" y="383"/>
                  </a:cubicBezTo>
                  <a:cubicBezTo>
                    <a:pt x="2048" y="383"/>
                    <a:pt x="2046" y="383"/>
                    <a:pt x="2043" y="382"/>
                  </a:cubicBezTo>
                  <a:cubicBezTo>
                    <a:pt x="2042" y="381"/>
                    <a:pt x="2041" y="380"/>
                    <a:pt x="2040" y="380"/>
                  </a:cubicBezTo>
                  <a:cubicBezTo>
                    <a:pt x="2038" y="379"/>
                    <a:pt x="2037" y="379"/>
                    <a:pt x="2035" y="378"/>
                  </a:cubicBezTo>
                  <a:cubicBezTo>
                    <a:pt x="1947" y="324"/>
                    <a:pt x="1846" y="296"/>
                    <a:pt x="1743" y="296"/>
                  </a:cubicBezTo>
                  <a:cubicBezTo>
                    <a:pt x="1432" y="296"/>
                    <a:pt x="1180" y="549"/>
                    <a:pt x="1180" y="859"/>
                  </a:cubicBezTo>
                  <a:cubicBezTo>
                    <a:pt x="1180" y="875"/>
                    <a:pt x="1174" y="889"/>
                    <a:pt x="1164" y="900"/>
                  </a:cubicBezTo>
                  <a:cubicBezTo>
                    <a:pt x="1166" y="907"/>
                    <a:pt x="1168" y="914"/>
                    <a:pt x="1168" y="921"/>
                  </a:cubicBezTo>
                  <a:cubicBezTo>
                    <a:pt x="1168" y="957"/>
                    <a:pt x="1139" y="986"/>
                    <a:pt x="1103" y="986"/>
                  </a:cubicBezTo>
                  <a:cubicBezTo>
                    <a:pt x="567" y="986"/>
                    <a:pt x="130" y="1423"/>
                    <a:pt x="130" y="1959"/>
                  </a:cubicBezTo>
                  <a:cubicBezTo>
                    <a:pt x="130" y="2495"/>
                    <a:pt x="567" y="2931"/>
                    <a:pt x="1103" y="2931"/>
                  </a:cubicBezTo>
                  <a:lnTo>
                    <a:pt x="1696" y="2931"/>
                  </a:lnTo>
                  <a:cubicBezTo>
                    <a:pt x="1684" y="2910"/>
                    <a:pt x="1673" y="2889"/>
                    <a:pt x="1664" y="2867"/>
                  </a:cubicBezTo>
                  <a:cubicBezTo>
                    <a:pt x="1650" y="2833"/>
                    <a:pt x="1665" y="2795"/>
                    <a:pt x="1699" y="2781"/>
                  </a:cubicBezTo>
                  <a:cubicBezTo>
                    <a:pt x="1732" y="2767"/>
                    <a:pt x="1770" y="2782"/>
                    <a:pt x="1784" y="2816"/>
                  </a:cubicBezTo>
                  <a:cubicBezTo>
                    <a:pt x="1873" y="3025"/>
                    <a:pt x="2076" y="3160"/>
                    <a:pt x="2303" y="3160"/>
                  </a:cubicBezTo>
                  <a:lnTo>
                    <a:pt x="2893" y="3159"/>
                  </a:lnTo>
                  <a:cubicBezTo>
                    <a:pt x="2894" y="3159"/>
                    <a:pt x="2894" y="3159"/>
                    <a:pt x="2895" y="3159"/>
                  </a:cubicBezTo>
                  <a:cubicBezTo>
                    <a:pt x="2944" y="3159"/>
                    <a:pt x="2989" y="3141"/>
                    <a:pt x="3024" y="3107"/>
                  </a:cubicBezTo>
                  <a:cubicBezTo>
                    <a:pt x="3059" y="3072"/>
                    <a:pt x="3078" y="3027"/>
                    <a:pt x="3078" y="2978"/>
                  </a:cubicBezTo>
                  <a:lnTo>
                    <a:pt x="3080" y="2938"/>
                  </a:lnTo>
                  <a:cubicBezTo>
                    <a:pt x="3095" y="2567"/>
                    <a:pt x="3347" y="2250"/>
                    <a:pt x="3705" y="2152"/>
                  </a:cubicBezTo>
                  <a:cubicBezTo>
                    <a:pt x="3740" y="2142"/>
                    <a:pt x="3776" y="2163"/>
                    <a:pt x="3786" y="2197"/>
                  </a:cubicBezTo>
                  <a:cubicBezTo>
                    <a:pt x="3795" y="2232"/>
                    <a:pt x="3775" y="2268"/>
                    <a:pt x="3740" y="2278"/>
                  </a:cubicBezTo>
                  <a:cubicBezTo>
                    <a:pt x="3436" y="2362"/>
                    <a:pt x="3224" y="2629"/>
                    <a:pt x="3211" y="2944"/>
                  </a:cubicBezTo>
                  <a:lnTo>
                    <a:pt x="3209" y="2982"/>
                  </a:lnTo>
                  <a:cubicBezTo>
                    <a:pt x="3209" y="3063"/>
                    <a:pt x="3175" y="3141"/>
                    <a:pt x="3116" y="3200"/>
                  </a:cubicBezTo>
                  <a:cubicBezTo>
                    <a:pt x="3056" y="3258"/>
                    <a:pt x="2978" y="3290"/>
                    <a:pt x="2896" y="3290"/>
                  </a:cubicBezTo>
                  <a:cubicBezTo>
                    <a:pt x="2895" y="3290"/>
                    <a:pt x="2894" y="3290"/>
                    <a:pt x="2893" y="3290"/>
                  </a:cubicBezTo>
                  <a:lnTo>
                    <a:pt x="2628" y="3290"/>
                  </a:lnTo>
                  <a:cubicBezTo>
                    <a:pt x="2721" y="3447"/>
                    <a:pt x="3051" y="3883"/>
                    <a:pt x="3877" y="4010"/>
                  </a:cubicBezTo>
                  <a:cubicBezTo>
                    <a:pt x="3913" y="4016"/>
                    <a:pt x="3937" y="4049"/>
                    <a:pt x="3932" y="4085"/>
                  </a:cubicBezTo>
                  <a:cubicBezTo>
                    <a:pt x="3927" y="4117"/>
                    <a:pt x="3899" y="4141"/>
                    <a:pt x="3867" y="4141"/>
                  </a:cubicBezTo>
                  <a:cubicBezTo>
                    <a:pt x="3864" y="4141"/>
                    <a:pt x="3861" y="4140"/>
                    <a:pt x="3857" y="4140"/>
                  </a:cubicBezTo>
                  <a:cubicBezTo>
                    <a:pt x="2816" y="3980"/>
                    <a:pt x="2513" y="3365"/>
                    <a:pt x="2480" y="3290"/>
                  </a:cubicBezTo>
                  <a:lnTo>
                    <a:pt x="2303" y="3290"/>
                  </a:lnTo>
                  <a:cubicBezTo>
                    <a:pt x="2103" y="3290"/>
                    <a:pt x="1918" y="3205"/>
                    <a:pt x="1789" y="3062"/>
                  </a:cubicBezTo>
                  <a:lnTo>
                    <a:pt x="1103" y="3062"/>
                  </a:lnTo>
                  <a:cubicBezTo>
                    <a:pt x="494" y="3062"/>
                    <a:pt x="0" y="2567"/>
                    <a:pt x="0" y="1959"/>
                  </a:cubicBezTo>
                  <a:cubicBezTo>
                    <a:pt x="0" y="1369"/>
                    <a:pt x="466" y="886"/>
                    <a:pt x="1049" y="858"/>
                  </a:cubicBezTo>
                  <a:cubicBezTo>
                    <a:pt x="1050" y="476"/>
                    <a:pt x="1361" y="165"/>
                    <a:pt x="1743" y="165"/>
                  </a:cubicBezTo>
                  <a:cubicBezTo>
                    <a:pt x="1847" y="165"/>
                    <a:pt x="1949" y="190"/>
                    <a:pt x="2043" y="235"/>
                  </a:cubicBezTo>
                  <a:cubicBezTo>
                    <a:pt x="2135" y="88"/>
                    <a:pt x="2302" y="0"/>
                    <a:pt x="2478" y="9"/>
                  </a:cubicBezTo>
                  <a:cubicBezTo>
                    <a:pt x="2642" y="18"/>
                    <a:pt x="2786" y="108"/>
                    <a:pt x="2867" y="248"/>
                  </a:cubicBezTo>
                  <a:cubicBezTo>
                    <a:pt x="2946" y="235"/>
                    <a:pt x="3025" y="227"/>
                    <a:pt x="3105" y="227"/>
                  </a:cubicBezTo>
                  <a:cubicBezTo>
                    <a:pt x="3776" y="227"/>
                    <a:pt x="4358" y="716"/>
                    <a:pt x="4479" y="1371"/>
                  </a:cubicBezTo>
                  <a:cubicBezTo>
                    <a:pt x="4665" y="1438"/>
                    <a:pt x="4799" y="1616"/>
                    <a:pt x="4799" y="1825"/>
                  </a:cubicBezTo>
                  <a:lnTo>
                    <a:pt x="4789" y="228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203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28BB04-542C-4298-98ED-5B814011981A}"/>
              </a:ext>
            </a:extLst>
          </p:cNvPr>
          <p:cNvSpPr txBox="1"/>
          <p:nvPr/>
        </p:nvSpPr>
        <p:spPr>
          <a:xfrm>
            <a:off x="-5373" y="2717133"/>
            <a:ext cx="5333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0" lang="nl-BE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Database </a:t>
            </a:r>
            <a:r>
              <a:rPr kumimoji="0" lang="nl-BE" sz="2000" b="1" i="0" u="none" strike="noStrike" kern="1200" cap="none" spc="0" normalizeH="0" baseline="0" noProof="0" dirty="0">
                <a:ln>
                  <a:noFill/>
                </a:ln>
                <a:solidFill>
                  <a:srgbClr val="01203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2C60A7C-ED5D-9502-98D2-43165A7393B2}"/>
              </a:ext>
            </a:extLst>
          </p:cNvPr>
          <p:cNvSpPr txBox="1">
            <a:spLocks/>
          </p:cNvSpPr>
          <p:nvPr/>
        </p:nvSpPr>
        <p:spPr>
          <a:xfrm>
            <a:off x="6868" y="247288"/>
            <a:ext cx="1176646" cy="409575"/>
          </a:xfrm>
          <a:prstGeom prst="rect">
            <a:avLst/>
          </a:prstGeom>
        </p:spPr>
        <p:txBody>
          <a:bodyPr/>
          <a:lstStyle>
            <a:lvl1pPr marL="182889" indent="-182889" algn="l" defTabSz="685835" rtl="0" eaLnBrk="1" latinLnBrk="0" hangingPunct="1">
              <a:lnSpc>
                <a:spcPct val="8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65778" indent="-182889" algn="l" defTabSz="685835" rtl="0" eaLnBrk="1" latinLnBrk="0" hangingPunct="1">
              <a:lnSpc>
                <a:spcPct val="85000"/>
              </a:lnSpc>
              <a:spcBef>
                <a:spcPts val="800"/>
              </a:spcBef>
              <a:buFont typeface="Calibri Light" panose="020F0302020204030204" pitchFamily="34" charset="0"/>
              <a:buChar char="–"/>
              <a:defRPr sz="1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548668" indent="-182889" algn="l" defTabSz="685835" rtl="0" eaLnBrk="1" latinLnBrk="0" hangingPunct="1">
              <a:lnSpc>
                <a:spcPct val="85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200210" indent="-171458" algn="l" defTabSz="68583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1543127" indent="-171458" algn="l" defTabSz="68583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1886045" indent="-171458" algn="l" defTabSz="68583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62" indent="-171458" algn="l" defTabSz="68583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78" indent="-171458" algn="l" defTabSz="68583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96" indent="-171458" algn="l" defTabSz="68583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/>
              </a:rPr>
              <a:t>Logical Data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076FB4-9BB7-49B6-D1E0-C2B3F786B1CF}"/>
              </a:ext>
            </a:extLst>
          </p:cNvPr>
          <p:cNvGrpSpPr/>
          <p:nvPr/>
        </p:nvGrpSpPr>
        <p:grpSpPr>
          <a:xfrm>
            <a:off x="911799" y="3101462"/>
            <a:ext cx="587497" cy="587497"/>
            <a:chOff x="10070853" y="2361897"/>
            <a:chExt cx="587497" cy="5874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994684-F855-E711-E4B9-4A5D2608D793}"/>
                </a:ext>
              </a:extLst>
            </p:cNvPr>
            <p:cNvSpPr/>
            <p:nvPr/>
          </p:nvSpPr>
          <p:spPr bwMode="auto">
            <a:xfrm rot="2700000">
              <a:off x="10070853" y="2361897"/>
              <a:ext cx="587497" cy="587497"/>
            </a:xfrm>
            <a:prstGeom prst="rect">
              <a:avLst/>
            </a:prstGeom>
            <a:solidFill>
              <a:srgbClr val="0B556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Money_4" title="Icon of a stack of coins">
              <a:extLst>
                <a:ext uri="{FF2B5EF4-FFF2-40B4-BE49-F238E27FC236}">
                  <a16:creationId xmlns:a16="http://schemas.microsoft.com/office/drawing/2014/main" id="{BEC64BEA-ACFF-B070-4F39-37F79BD574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88335" y="2482365"/>
              <a:ext cx="352532" cy="327510"/>
            </a:xfrm>
            <a:custGeom>
              <a:avLst/>
              <a:gdLst>
                <a:gd name="T0" fmla="*/ 267 w 358"/>
                <a:gd name="T1" fmla="*/ 332 h 332"/>
                <a:gd name="T2" fmla="*/ 225 w 358"/>
                <a:gd name="T3" fmla="*/ 332 h 332"/>
                <a:gd name="T4" fmla="*/ 134 w 358"/>
                <a:gd name="T5" fmla="*/ 225 h 332"/>
                <a:gd name="T6" fmla="*/ 225 w 358"/>
                <a:gd name="T7" fmla="*/ 119 h 332"/>
                <a:gd name="T8" fmla="*/ 267 w 358"/>
                <a:gd name="T9" fmla="*/ 119 h 332"/>
                <a:gd name="T10" fmla="*/ 267 w 358"/>
                <a:gd name="T11" fmla="*/ 119 h 332"/>
                <a:gd name="T12" fmla="*/ 177 w 358"/>
                <a:gd name="T13" fmla="*/ 225 h 332"/>
                <a:gd name="T14" fmla="*/ 267 w 358"/>
                <a:gd name="T15" fmla="*/ 332 h 332"/>
                <a:gd name="T16" fmla="*/ 358 w 358"/>
                <a:gd name="T17" fmla="*/ 225 h 332"/>
                <a:gd name="T18" fmla="*/ 267 w 358"/>
                <a:gd name="T19" fmla="*/ 119 h 332"/>
                <a:gd name="T20" fmla="*/ 0 w 358"/>
                <a:gd name="T21" fmla="*/ 269 h 332"/>
                <a:gd name="T22" fmla="*/ 116 w 358"/>
                <a:gd name="T23" fmla="*/ 332 h 332"/>
                <a:gd name="T24" fmla="*/ 183 w 358"/>
                <a:gd name="T25" fmla="*/ 320 h 332"/>
                <a:gd name="T26" fmla="*/ 0 w 358"/>
                <a:gd name="T27" fmla="*/ 218 h 332"/>
                <a:gd name="T28" fmla="*/ 116 w 358"/>
                <a:gd name="T29" fmla="*/ 280 h 332"/>
                <a:gd name="T30" fmla="*/ 146 w 358"/>
                <a:gd name="T31" fmla="*/ 278 h 332"/>
                <a:gd name="T32" fmla="*/ 0 w 358"/>
                <a:gd name="T33" fmla="*/ 166 h 332"/>
                <a:gd name="T34" fmla="*/ 116 w 358"/>
                <a:gd name="T35" fmla="*/ 229 h 332"/>
                <a:gd name="T36" fmla="*/ 134 w 358"/>
                <a:gd name="T37" fmla="*/ 228 h 332"/>
                <a:gd name="T38" fmla="*/ 0 w 358"/>
                <a:gd name="T39" fmla="*/ 115 h 332"/>
                <a:gd name="T40" fmla="*/ 116 w 358"/>
                <a:gd name="T41" fmla="*/ 177 h 332"/>
                <a:gd name="T42" fmla="*/ 145 w 358"/>
                <a:gd name="T43" fmla="*/ 174 h 332"/>
                <a:gd name="T44" fmla="*/ 116 w 358"/>
                <a:gd name="T45" fmla="*/ 0 h 332"/>
                <a:gd name="T46" fmla="*/ 0 w 358"/>
                <a:gd name="T47" fmla="*/ 63 h 332"/>
                <a:gd name="T48" fmla="*/ 116 w 358"/>
                <a:gd name="T49" fmla="*/ 126 h 332"/>
                <a:gd name="T50" fmla="*/ 231 w 358"/>
                <a:gd name="T51" fmla="*/ 63 h 332"/>
                <a:gd name="T52" fmla="*/ 116 w 358"/>
                <a:gd name="T53" fmla="*/ 0 h 332"/>
                <a:gd name="T54" fmla="*/ 0 w 358"/>
                <a:gd name="T55" fmla="*/ 63 h 332"/>
                <a:gd name="T56" fmla="*/ 0 w 358"/>
                <a:gd name="T57" fmla="*/ 269 h 332"/>
                <a:gd name="T58" fmla="*/ 231 w 358"/>
                <a:gd name="T59" fmla="*/ 63 h 332"/>
                <a:gd name="T60" fmla="*/ 231 w 358"/>
                <a:gd name="T61" fmla="*/ 1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8" h="332">
                  <a:moveTo>
                    <a:pt x="267" y="332"/>
                  </a:moveTo>
                  <a:cubicBezTo>
                    <a:pt x="225" y="332"/>
                    <a:pt x="225" y="332"/>
                    <a:pt x="225" y="332"/>
                  </a:cubicBezTo>
                  <a:cubicBezTo>
                    <a:pt x="175" y="332"/>
                    <a:pt x="134" y="284"/>
                    <a:pt x="134" y="225"/>
                  </a:cubicBezTo>
                  <a:cubicBezTo>
                    <a:pt x="134" y="166"/>
                    <a:pt x="175" y="119"/>
                    <a:pt x="225" y="119"/>
                  </a:cubicBezTo>
                  <a:cubicBezTo>
                    <a:pt x="267" y="119"/>
                    <a:pt x="267" y="119"/>
                    <a:pt x="267" y="119"/>
                  </a:cubicBezTo>
                  <a:moveTo>
                    <a:pt x="267" y="119"/>
                  </a:moveTo>
                  <a:cubicBezTo>
                    <a:pt x="217" y="119"/>
                    <a:pt x="177" y="166"/>
                    <a:pt x="177" y="225"/>
                  </a:cubicBezTo>
                  <a:cubicBezTo>
                    <a:pt x="177" y="284"/>
                    <a:pt x="217" y="332"/>
                    <a:pt x="267" y="332"/>
                  </a:cubicBezTo>
                  <a:cubicBezTo>
                    <a:pt x="317" y="332"/>
                    <a:pt x="358" y="284"/>
                    <a:pt x="358" y="225"/>
                  </a:cubicBezTo>
                  <a:cubicBezTo>
                    <a:pt x="358" y="166"/>
                    <a:pt x="317" y="119"/>
                    <a:pt x="267" y="119"/>
                  </a:cubicBezTo>
                  <a:close/>
                  <a:moveTo>
                    <a:pt x="0" y="269"/>
                  </a:moveTo>
                  <a:cubicBezTo>
                    <a:pt x="0" y="304"/>
                    <a:pt x="52" y="332"/>
                    <a:pt x="116" y="332"/>
                  </a:cubicBezTo>
                  <a:cubicBezTo>
                    <a:pt x="141" y="332"/>
                    <a:pt x="164" y="327"/>
                    <a:pt x="183" y="320"/>
                  </a:cubicBezTo>
                  <a:moveTo>
                    <a:pt x="0" y="218"/>
                  </a:moveTo>
                  <a:cubicBezTo>
                    <a:pt x="0" y="252"/>
                    <a:pt x="52" y="280"/>
                    <a:pt x="116" y="280"/>
                  </a:cubicBezTo>
                  <a:cubicBezTo>
                    <a:pt x="126" y="280"/>
                    <a:pt x="136" y="279"/>
                    <a:pt x="146" y="278"/>
                  </a:cubicBezTo>
                  <a:moveTo>
                    <a:pt x="0" y="166"/>
                  </a:moveTo>
                  <a:cubicBezTo>
                    <a:pt x="0" y="201"/>
                    <a:pt x="52" y="229"/>
                    <a:pt x="116" y="229"/>
                  </a:cubicBezTo>
                  <a:cubicBezTo>
                    <a:pt x="122" y="229"/>
                    <a:pt x="128" y="228"/>
                    <a:pt x="134" y="228"/>
                  </a:cubicBezTo>
                  <a:moveTo>
                    <a:pt x="0" y="115"/>
                  </a:moveTo>
                  <a:cubicBezTo>
                    <a:pt x="0" y="149"/>
                    <a:pt x="52" y="177"/>
                    <a:pt x="116" y="177"/>
                  </a:cubicBezTo>
                  <a:cubicBezTo>
                    <a:pt x="124" y="177"/>
                    <a:pt x="137" y="176"/>
                    <a:pt x="145" y="174"/>
                  </a:cubicBezTo>
                  <a:moveTo>
                    <a:pt x="116" y="0"/>
                  </a:moveTo>
                  <a:cubicBezTo>
                    <a:pt x="52" y="0"/>
                    <a:pt x="0" y="28"/>
                    <a:pt x="0" y="63"/>
                  </a:cubicBezTo>
                  <a:cubicBezTo>
                    <a:pt x="0" y="98"/>
                    <a:pt x="52" y="126"/>
                    <a:pt x="116" y="126"/>
                  </a:cubicBezTo>
                  <a:cubicBezTo>
                    <a:pt x="179" y="126"/>
                    <a:pt x="231" y="98"/>
                    <a:pt x="231" y="63"/>
                  </a:cubicBezTo>
                  <a:cubicBezTo>
                    <a:pt x="231" y="28"/>
                    <a:pt x="179" y="0"/>
                    <a:pt x="116" y="0"/>
                  </a:cubicBezTo>
                  <a:close/>
                  <a:moveTo>
                    <a:pt x="0" y="63"/>
                  </a:moveTo>
                  <a:cubicBezTo>
                    <a:pt x="0" y="269"/>
                    <a:pt x="0" y="269"/>
                    <a:pt x="0" y="269"/>
                  </a:cubicBezTo>
                  <a:moveTo>
                    <a:pt x="231" y="63"/>
                  </a:moveTo>
                  <a:cubicBezTo>
                    <a:pt x="231" y="119"/>
                    <a:pt x="231" y="119"/>
                    <a:pt x="231" y="119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9725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9449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19174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8898" algn="ctr" rtl="0" fontAlgn="base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98623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38348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8072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17797" algn="l" defTabSz="1079449" rtl="0" eaLnBrk="1" latinLnBrk="0" hangingPunct="1">
                <a:defRPr sz="1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E435E4-6B52-E6D3-4EFD-B15AF174A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860" y="96019"/>
            <a:ext cx="7404481" cy="2414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3FE111-E306-6962-000C-2FB2A3CB8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9628" y="2716465"/>
            <a:ext cx="1148280" cy="2444876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069C06DB-813C-F3B7-EECC-C61F131CD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44" y="2826358"/>
            <a:ext cx="7404481" cy="23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4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D3AF456-57F3-4FEB-9825-2EAC0DB994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alphaModFix amt="39000"/>
          </a:blip>
          <a:stretch>
            <a:fillRect/>
          </a:stretch>
        </p:blipFill>
        <p:spPr>
          <a:xfrm>
            <a:off x="0" y="1660821"/>
            <a:ext cx="9144000" cy="18218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72BBEAD-42A9-471C-B35D-9B8B20823FFD}"/>
              </a:ext>
            </a:extLst>
          </p:cNvPr>
          <p:cNvGrpSpPr/>
          <p:nvPr/>
        </p:nvGrpSpPr>
        <p:grpSpPr>
          <a:xfrm>
            <a:off x="202302" y="64488"/>
            <a:ext cx="1758236" cy="2004217"/>
            <a:chOff x="202301" y="1520436"/>
            <a:chExt cx="1758236" cy="20042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78F06FB-F96E-4F9E-B1E8-0A48DEA08DDE}"/>
                </a:ext>
              </a:extLst>
            </p:cNvPr>
            <p:cNvGrpSpPr/>
            <p:nvPr/>
          </p:nvGrpSpPr>
          <p:grpSpPr>
            <a:xfrm>
              <a:off x="202301" y="1520436"/>
              <a:ext cx="1758236" cy="2004217"/>
              <a:chOff x="202300" y="1397007"/>
              <a:chExt cx="2623415" cy="2990437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F4C6BD0-043A-4AC7-98DE-71192D1254DE}"/>
                  </a:ext>
                </a:extLst>
              </p:cNvPr>
              <p:cNvSpPr/>
              <p:nvPr/>
            </p:nvSpPr>
            <p:spPr>
              <a:xfrm>
                <a:off x="491823" y="1397007"/>
                <a:ext cx="1892531" cy="1881397"/>
              </a:xfrm>
              <a:prstGeom prst="ellipse">
                <a:avLst/>
              </a:prstGeom>
              <a:gradFill>
                <a:gsLst>
                  <a:gs pos="0">
                    <a:srgbClr val="D4C6FF">
                      <a:alpha val="50000"/>
                    </a:srgbClr>
                  </a:gs>
                  <a:gs pos="100000">
                    <a:srgbClr val="BEF1F1">
                      <a:alpha val="50000"/>
                    </a:srgbClr>
                  </a:gs>
                </a:gsLst>
                <a:lin ang="2700000" scaled="0"/>
              </a:gradFill>
              <a:ln w="28575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868D94-95CE-44CD-B239-9282197119F1}"/>
                  </a:ext>
                </a:extLst>
              </p:cNvPr>
              <p:cNvSpPr txBox="1"/>
              <p:nvPr/>
            </p:nvSpPr>
            <p:spPr>
              <a:xfrm>
                <a:off x="202300" y="3514917"/>
                <a:ext cx="2623415" cy="872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dirty="0">
                    <a:solidFill>
                      <a:srgbClr val="012036"/>
                    </a:solidFill>
                    <a:latin typeface="Calibri" panose="020F0502020204030204"/>
                  </a:rPr>
                  <a:t>User Access management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78D760C-C448-4513-B9EA-E16D62F9E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007" y="3433995"/>
                <a:ext cx="1960063" cy="0"/>
              </a:xfrm>
              <a:prstGeom prst="line">
                <a:avLst/>
              </a:prstGeom>
              <a:noFill/>
              <a:ln w="12700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09B7E2-5674-4558-B2AC-AD021E7F97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6142" y="1799644"/>
              <a:ext cx="821953" cy="662642"/>
              <a:chOff x="5637213" y="358776"/>
              <a:chExt cx="2260599" cy="182245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6" name="Freeform 16">
                <a:extLst>
                  <a:ext uri="{FF2B5EF4-FFF2-40B4-BE49-F238E27FC236}">
                    <a16:creationId xmlns:a16="http://schemas.microsoft.com/office/drawing/2014/main" id="{98B0495A-38C6-40E5-B584-036AC43F3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2100" y="984251"/>
                <a:ext cx="69850" cy="69850"/>
              </a:xfrm>
              <a:custGeom>
                <a:avLst/>
                <a:gdLst>
                  <a:gd name="T0" fmla="*/ 75 w 150"/>
                  <a:gd name="T1" fmla="*/ 150 h 150"/>
                  <a:gd name="T2" fmla="*/ 75 w 150"/>
                  <a:gd name="T3" fmla="*/ 150 h 150"/>
                  <a:gd name="T4" fmla="*/ 150 w 150"/>
                  <a:gd name="T5" fmla="*/ 75 h 150"/>
                  <a:gd name="T6" fmla="*/ 75 w 150"/>
                  <a:gd name="T7" fmla="*/ 0 h 150"/>
                  <a:gd name="T8" fmla="*/ 0 w 150"/>
                  <a:gd name="T9" fmla="*/ 75 h 150"/>
                  <a:gd name="T10" fmla="*/ 75 w 150"/>
                  <a:gd name="T11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50">
                    <a:moveTo>
                      <a:pt x="75" y="150"/>
                    </a:moveTo>
                    <a:lnTo>
                      <a:pt x="75" y="150"/>
                    </a:lnTo>
                    <a:cubicBezTo>
                      <a:pt x="116" y="150"/>
                      <a:pt x="150" y="117"/>
                      <a:pt x="150" y="75"/>
                    </a:cubicBezTo>
                    <a:cubicBezTo>
                      <a:pt x="150" y="34"/>
                      <a:pt x="116" y="0"/>
                      <a:pt x="75" y="0"/>
                    </a:cubicBezTo>
                    <a:cubicBezTo>
                      <a:pt x="33" y="0"/>
                      <a:pt x="0" y="34"/>
                      <a:pt x="0" y="75"/>
                    </a:cubicBezTo>
                    <a:cubicBezTo>
                      <a:pt x="0" y="117"/>
                      <a:pt x="33" y="150"/>
                      <a:pt x="75" y="15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F0C092DE-517C-4C68-85A9-FDDDC222F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4038" y="984251"/>
                <a:ext cx="71437" cy="71438"/>
              </a:xfrm>
              <a:custGeom>
                <a:avLst/>
                <a:gdLst>
                  <a:gd name="T0" fmla="*/ 75 w 150"/>
                  <a:gd name="T1" fmla="*/ 150 h 150"/>
                  <a:gd name="T2" fmla="*/ 75 w 150"/>
                  <a:gd name="T3" fmla="*/ 150 h 150"/>
                  <a:gd name="T4" fmla="*/ 150 w 150"/>
                  <a:gd name="T5" fmla="*/ 75 h 150"/>
                  <a:gd name="T6" fmla="*/ 75 w 150"/>
                  <a:gd name="T7" fmla="*/ 0 h 150"/>
                  <a:gd name="T8" fmla="*/ 0 w 150"/>
                  <a:gd name="T9" fmla="*/ 75 h 150"/>
                  <a:gd name="T10" fmla="*/ 75 w 150"/>
                  <a:gd name="T11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50">
                    <a:moveTo>
                      <a:pt x="75" y="150"/>
                    </a:moveTo>
                    <a:lnTo>
                      <a:pt x="75" y="150"/>
                    </a:lnTo>
                    <a:cubicBezTo>
                      <a:pt x="116" y="150"/>
                      <a:pt x="150" y="117"/>
                      <a:pt x="150" y="75"/>
                    </a:cubicBezTo>
                    <a:cubicBezTo>
                      <a:pt x="150" y="34"/>
                      <a:pt x="116" y="0"/>
                      <a:pt x="75" y="0"/>
                    </a:cubicBezTo>
                    <a:cubicBezTo>
                      <a:pt x="33" y="0"/>
                      <a:pt x="0" y="34"/>
                      <a:pt x="0" y="75"/>
                    </a:cubicBezTo>
                    <a:cubicBezTo>
                      <a:pt x="0" y="117"/>
                      <a:pt x="33" y="150"/>
                      <a:pt x="75" y="15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8C2C270B-02E7-4269-AAF3-EB53C2AB3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000" y="1284288"/>
                <a:ext cx="174625" cy="55563"/>
              </a:xfrm>
              <a:custGeom>
                <a:avLst/>
                <a:gdLst>
                  <a:gd name="T0" fmla="*/ 43 w 370"/>
                  <a:gd name="T1" fmla="*/ 115 h 119"/>
                  <a:gd name="T2" fmla="*/ 43 w 370"/>
                  <a:gd name="T3" fmla="*/ 115 h 119"/>
                  <a:gd name="T4" fmla="*/ 142 w 370"/>
                  <a:gd name="T5" fmla="*/ 119 h 119"/>
                  <a:gd name="T6" fmla="*/ 337 w 370"/>
                  <a:gd name="T7" fmla="*/ 92 h 119"/>
                  <a:gd name="T8" fmla="*/ 360 w 370"/>
                  <a:gd name="T9" fmla="*/ 33 h 119"/>
                  <a:gd name="T10" fmla="*/ 300 w 370"/>
                  <a:gd name="T11" fmla="*/ 10 h 119"/>
                  <a:gd name="T12" fmla="*/ 50 w 370"/>
                  <a:gd name="T13" fmla="*/ 26 h 119"/>
                  <a:gd name="T14" fmla="*/ 2 w 370"/>
                  <a:gd name="T15" fmla="*/ 67 h 119"/>
                  <a:gd name="T16" fmla="*/ 43 w 370"/>
                  <a:gd name="T17" fmla="*/ 11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0" h="119">
                    <a:moveTo>
                      <a:pt x="43" y="115"/>
                    </a:moveTo>
                    <a:lnTo>
                      <a:pt x="43" y="115"/>
                    </a:lnTo>
                    <a:cubicBezTo>
                      <a:pt x="52" y="116"/>
                      <a:pt x="92" y="119"/>
                      <a:pt x="142" y="119"/>
                    </a:cubicBezTo>
                    <a:cubicBezTo>
                      <a:pt x="207" y="119"/>
                      <a:pt x="288" y="114"/>
                      <a:pt x="337" y="92"/>
                    </a:cubicBezTo>
                    <a:cubicBezTo>
                      <a:pt x="360" y="82"/>
                      <a:pt x="370" y="55"/>
                      <a:pt x="360" y="33"/>
                    </a:cubicBezTo>
                    <a:cubicBezTo>
                      <a:pt x="349" y="10"/>
                      <a:pt x="323" y="0"/>
                      <a:pt x="300" y="10"/>
                    </a:cubicBezTo>
                    <a:cubicBezTo>
                      <a:pt x="251" y="32"/>
                      <a:pt x="121" y="31"/>
                      <a:pt x="50" y="26"/>
                    </a:cubicBezTo>
                    <a:cubicBezTo>
                      <a:pt x="25" y="24"/>
                      <a:pt x="4" y="42"/>
                      <a:pt x="2" y="67"/>
                    </a:cubicBezTo>
                    <a:cubicBezTo>
                      <a:pt x="0" y="92"/>
                      <a:pt x="18" y="113"/>
                      <a:pt x="43" y="11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81DC7427-63E3-4298-BD7C-85C1AA930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8050" y="720726"/>
                <a:ext cx="57150" cy="57150"/>
              </a:xfrm>
              <a:custGeom>
                <a:avLst/>
                <a:gdLst>
                  <a:gd name="T0" fmla="*/ 60 w 120"/>
                  <a:gd name="T1" fmla="*/ 120 h 120"/>
                  <a:gd name="T2" fmla="*/ 60 w 120"/>
                  <a:gd name="T3" fmla="*/ 120 h 120"/>
                  <a:gd name="T4" fmla="*/ 120 w 120"/>
                  <a:gd name="T5" fmla="*/ 60 h 120"/>
                  <a:gd name="T6" fmla="*/ 60 w 120"/>
                  <a:gd name="T7" fmla="*/ 0 h 120"/>
                  <a:gd name="T8" fmla="*/ 0 w 120"/>
                  <a:gd name="T9" fmla="*/ 60 h 120"/>
                  <a:gd name="T10" fmla="*/ 60 w 120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120">
                    <a:moveTo>
                      <a:pt x="60" y="120"/>
                    </a:moveTo>
                    <a:lnTo>
                      <a:pt x="60" y="120"/>
                    </a:lnTo>
                    <a:cubicBezTo>
                      <a:pt x="93" y="120"/>
                      <a:pt x="120" y="93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20">
                <a:extLst>
                  <a:ext uri="{FF2B5EF4-FFF2-40B4-BE49-F238E27FC236}">
                    <a16:creationId xmlns:a16="http://schemas.microsoft.com/office/drawing/2014/main" id="{233957B7-E565-4B79-BC2D-38F5E214A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7600" y="722313"/>
                <a:ext cx="57150" cy="57150"/>
              </a:xfrm>
              <a:custGeom>
                <a:avLst/>
                <a:gdLst>
                  <a:gd name="T0" fmla="*/ 60 w 120"/>
                  <a:gd name="T1" fmla="*/ 120 h 120"/>
                  <a:gd name="T2" fmla="*/ 60 w 120"/>
                  <a:gd name="T3" fmla="*/ 120 h 120"/>
                  <a:gd name="T4" fmla="*/ 120 w 120"/>
                  <a:gd name="T5" fmla="*/ 60 h 120"/>
                  <a:gd name="T6" fmla="*/ 60 w 120"/>
                  <a:gd name="T7" fmla="*/ 0 h 120"/>
                  <a:gd name="T8" fmla="*/ 0 w 120"/>
                  <a:gd name="T9" fmla="*/ 60 h 120"/>
                  <a:gd name="T10" fmla="*/ 60 w 120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120">
                    <a:moveTo>
                      <a:pt x="60" y="120"/>
                    </a:moveTo>
                    <a:lnTo>
                      <a:pt x="60" y="120"/>
                    </a:lnTo>
                    <a:cubicBezTo>
                      <a:pt x="93" y="120"/>
                      <a:pt x="120" y="93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21">
                <a:extLst>
                  <a:ext uri="{FF2B5EF4-FFF2-40B4-BE49-F238E27FC236}">
                    <a16:creationId xmlns:a16="http://schemas.microsoft.com/office/drawing/2014/main" id="{166A573D-9D6F-471C-99B9-E6A10C845D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7213" y="358776"/>
                <a:ext cx="2260599" cy="1822450"/>
              </a:xfrm>
              <a:custGeom>
                <a:avLst/>
                <a:gdLst>
                  <a:gd name="T0" fmla="*/ 4243 w 4789"/>
                  <a:gd name="T1" fmla="*/ 2033 h 3853"/>
                  <a:gd name="T2" fmla="*/ 4451 w 4789"/>
                  <a:gd name="T3" fmla="*/ 2701 h 3853"/>
                  <a:gd name="T4" fmla="*/ 3535 w 4789"/>
                  <a:gd name="T5" fmla="*/ 2004 h 3853"/>
                  <a:gd name="T6" fmla="*/ 4051 w 4789"/>
                  <a:gd name="T7" fmla="*/ 1798 h 3853"/>
                  <a:gd name="T8" fmla="*/ 3619 w 4789"/>
                  <a:gd name="T9" fmla="*/ 2707 h 3853"/>
                  <a:gd name="T10" fmla="*/ 1260 w 4789"/>
                  <a:gd name="T11" fmla="*/ 3429 h 3853"/>
                  <a:gd name="T12" fmla="*/ 1975 w 4789"/>
                  <a:gd name="T13" fmla="*/ 2888 h 3853"/>
                  <a:gd name="T14" fmla="*/ 3117 w 4789"/>
                  <a:gd name="T15" fmla="*/ 2743 h 3853"/>
                  <a:gd name="T16" fmla="*/ 3732 w 4789"/>
                  <a:gd name="T17" fmla="*/ 3157 h 3853"/>
                  <a:gd name="T18" fmla="*/ 292 w 4789"/>
                  <a:gd name="T19" fmla="*/ 2357 h 3853"/>
                  <a:gd name="T20" fmla="*/ 1736 w 4789"/>
                  <a:gd name="T21" fmla="*/ 2494 h 3853"/>
                  <a:gd name="T22" fmla="*/ 518 w 4789"/>
                  <a:gd name="T23" fmla="*/ 1248 h 3853"/>
                  <a:gd name="T24" fmla="*/ 911 w 4789"/>
                  <a:gd name="T25" fmla="*/ 1248 h 3853"/>
                  <a:gd name="T26" fmla="*/ 1252 w 4789"/>
                  <a:gd name="T27" fmla="*/ 1225 h 3853"/>
                  <a:gd name="T28" fmla="*/ 1245 w 4789"/>
                  <a:gd name="T29" fmla="*/ 2057 h 3853"/>
                  <a:gd name="T30" fmla="*/ 741 w 4789"/>
                  <a:gd name="T31" fmla="*/ 2387 h 3853"/>
                  <a:gd name="T32" fmla="*/ 1278 w 4789"/>
                  <a:gd name="T33" fmla="*/ 2354 h 3853"/>
                  <a:gd name="T34" fmla="*/ 410 w 4789"/>
                  <a:gd name="T35" fmla="*/ 2387 h 3853"/>
                  <a:gd name="T36" fmla="*/ 330 w 4789"/>
                  <a:gd name="T37" fmla="*/ 967 h 3853"/>
                  <a:gd name="T38" fmla="*/ 1638 w 4789"/>
                  <a:gd name="T39" fmla="*/ 1001 h 3853"/>
                  <a:gd name="T40" fmla="*/ 1726 w 4789"/>
                  <a:gd name="T41" fmla="*/ 1926 h 3853"/>
                  <a:gd name="T42" fmla="*/ 1473 w 4789"/>
                  <a:gd name="T43" fmla="*/ 1209 h 3853"/>
                  <a:gd name="T44" fmla="*/ 1241 w 4789"/>
                  <a:gd name="T45" fmla="*/ 971 h 3853"/>
                  <a:gd name="T46" fmla="*/ 920 w 4789"/>
                  <a:gd name="T47" fmla="*/ 1040 h 3853"/>
                  <a:gd name="T48" fmla="*/ 642 w 4789"/>
                  <a:gd name="T49" fmla="*/ 1007 h 3853"/>
                  <a:gd name="T50" fmla="*/ 701 w 4789"/>
                  <a:gd name="T51" fmla="*/ 2089 h 3853"/>
                  <a:gd name="T52" fmla="*/ 315 w 4789"/>
                  <a:gd name="T53" fmla="*/ 2294 h 3853"/>
                  <a:gd name="T54" fmla="*/ 2375 w 4789"/>
                  <a:gd name="T55" fmla="*/ 846 h 3853"/>
                  <a:gd name="T56" fmla="*/ 2856 w 4789"/>
                  <a:gd name="T57" fmla="*/ 1142 h 3853"/>
                  <a:gd name="T58" fmla="*/ 1905 w 4789"/>
                  <a:gd name="T59" fmla="*/ 1258 h 3853"/>
                  <a:gd name="T60" fmla="*/ 3055 w 4789"/>
                  <a:gd name="T61" fmla="*/ 702 h 3853"/>
                  <a:gd name="T62" fmla="*/ 3188 w 4789"/>
                  <a:gd name="T63" fmla="*/ 1016 h 3853"/>
                  <a:gd name="T64" fmla="*/ 3248 w 4789"/>
                  <a:gd name="T65" fmla="*/ 1696 h 3853"/>
                  <a:gd name="T66" fmla="*/ 2555 w 4789"/>
                  <a:gd name="T67" fmla="*/ 1446 h 3853"/>
                  <a:gd name="T68" fmla="*/ 2973 w 4789"/>
                  <a:gd name="T69" fmla="*/ 1446 h 3853"/>
                  <a:gd name="T70" fmla="*/ 1986 w 4789"/>
                  <a:gd name="T71" fmla="*/ 1342 h 3853"/>
                  <a:gd name="T72" fmla="*/ 2103 w 4789"/>
                  <a:gd name="T73" fmla="*/ 1563 h 3853"/>
                  <a:gd name="T74" fmla="*/ 1790 w 4789"/>
                  <a:gd name="T75" fmla="*/ 2137 h 3853"/>
                  <a:gd name="T76" fmla="*/ 1719 w 4789"/>
                  <a:gd name="T77" fmla="*/ 1386 h 3853"/>
                  <a:gd name="T78" fmla="*/ 2672 w 4789"/>
                  <a:gd name="T79" fmla="*/ 1646 h 3853"/>
                  <a:gd name="T80" fmla="*/ 3152 w 4789"/>
                  <a:gd name="T81" fmla="*/ 1709 h 3853"/>
                  <a:gd name="T82" fmla="*/ 3211 w 4789"/>
                  <a:gd name="T83" fmla="*/ 2032 h 3853"/>
                  <a:gd name="T84" fmla="*/ 3005 w 4789"/>
                  <a:gd name="T85" fmla="*/ 2258 h 3853"/>
                  <a:gd name="T86" fmla="*/ 3588 w 4789"/>
                  <a:gd name="T87" fmla="*/ 1392 h 3853"/>
                  <a:gd name="T88" fmla="*/ 3588 w 4789"/>
                  <a:gd name="T89" fmla="*/ 1392 h 3853"/>
                  <a:gd name="T90" fmla="*/ 4016 w 4789"/>
                  <a:gd name="T91" fmla="*/ 1714 h 3853"/>
                  <a:gd name="T92" fmla="*/ 3714 w 4789"/>
                  <a:gd name="T93" fmla="*/ 78 h 3853"/>
                  <a:gd name="T94" fmla="*/ 4251 w 4789"/>
                  <a:gd name="T95" fmla="*/ 1076 h 3853"/>
                  <a:gd name="T96" fmla="*/ 3447 w 4789"/>
                  <a:gd name="T97" fmla="*/ 1392 h 3853"/>
                  <a:gd name="T98" fmla="*/ 3126 w 4789"/>
                  <a:gd name="T99" fmla="*/ 641 h 3853"/>
                  <a:gd name="T100" fmla="*/ 4424 w 4789"/>
                  <a:gd name="T101" fmla="*/ 1003 h 3853"/>
                  <a:gd name="T102" fmla="*/ 4087 w 4789"/>
                  <a:gd name="T103" fmla="*/ 1670 h 3853"/>
                  <a:gd name="T104" fmla="*/ 3712 w 4789"/>
                  <a:gd name="T105" fmla="*/ 4 h 3853"/>
                  <a:gd name="T106" fmla="*/ 1378 w 4789"/>
                  <a:gd name="T107" fmla="*/ 579 h 3853"/>
                  <a:gd name="T108" fmla="*/ 160 w 4789"/>
                  <a:gd name="T109" fmla="*/ 2137 h 3853"/>
                  <a:gd name="T110" fmla="*/ 1166 w 4789"/>
                  <a:gd name="T111" fmla="*/ 3429 h 3853"/>
                  <a:gd name="T112" fmla="*/ 4451 w 4789"/>
                  <a:gd name="T113" fmla="*/ 2776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789" h="3853">
                    <a:moveTo>
                      <a:pt x="4451" y="2701"/>
                    </a:moveTo>
                    <a:lnTo>
                      <a:pt x="4451" y="2701"/>
                    </a:lnTo>
                    <a:lnTo>
                      <a:pt x="4033" y="2704"/>
                    </a:lnTo>
                    <a:lnTo>
                      <a:pt x="3988" y="2064"/>
                    </a:lnTo>
                    <a:lnTo>
                      <a:pt x="4212" y="2052"/>
                    </a:lnTo>
                    <a:cubicBezTo>
                      <a:pt x="4225" y="2052"/>
                      <a:pt x="4236" y="2045"/>
                      <a:pt x="4243" y="2033"/>
                    </a:cubicBezTo>
                    <a:cubicBezTo>
                      <a:pt x="4249" y="2022"/>
                      <a:pt x="4249" y="2009"/>
                      <a:pt x="4243" y="1997"/>
                    </a:cubicBezTo>
                    <a:lnTo>
                      <a:pt x="4108" y="1745"/>
                    </a:lnTo>
                    <a:cubicBezTo>
                      <a:pt x="4140" y="1745"/>
                      <a:pt x="4192" y="1748"/>
                      <a:pt x="4227" y="1760"/>
                    </a:cubicBezTo>
                    <a:cubicBezTo>
                      <a:pt x="4479" y="1847"/>
                      <a:pt x="4712" y="1965"/>
                      <a:pt x="4714" y="2232"/>
                    </a:cubicBezTo>
                    <a:lnTo>
                      <a:pt x="4714" y="2438"/>
                    </a:lnTo>
                    <a:cubicBezTo>
                      <a:pt x="4714" y="2583"/>
                      <a:pt x="4596" y="2701"/>
                      <a:pt x="4451" y="2701"/>
                    </a:cubicBezTo>
                    <a:close/>
                    <a:moveTo>
                      <a:pt x="3619" y="2707"/>
                    </a:moveTo>
                    <a:lnTo>
                      <a:pt x="3619" y="2707"/>
                    </a:lnTo>
                    <a:cubicBezTo>
                      <a:pt x="3618" y="2707"/>
                      <a:pt x="3617" y="2707"/>
                      <a:pt x="3616" y="2707"/>
                    </a:cubicBezTo>
                    <a:cubicBezTo>
                      <a:pt x="3574" y="2673"/>
                      <a:pt x="3526" y="2642"/>
                      <a:pt x="3473" y="2613"/>
                    </a:cubicBezTo>
                    <a:lnTo>
                      <a:pt x="3544" y="2033"/>
                    </a:lnTo>
                    <a:cubicBezTo>
                      <a:pt x="3545" y="2022"/>
                      <a:pt x="3542" y="2012"/>
                      <a:pt x="3535" y="2004"/>
                    </a:cubicBezTo>
                    <a:cubicBezTo>
                      <a:pt x="3529" y="1996"/>
                      <a:pt x="3519" y="1991"/>
                      <a:pt x="3508" y="1991"/>
                    </a:cubicBezTo>
                    <a:lnTo>
                      <a:pt x="3309" y="1981"/>
                    </a:lnTo>
                    <a:lnTo>
                      <a:pt x="3408" y="1818"/>
                    </a:lnTo>
                    <a:cubicBezTo>
                      <a:pt x="3498" y="1907"/>
                      <a:pt x="3685" y="2012"/>
                      <a:pt x="3718" y="2012"/>
                    </a:cubicBezTo>
                    <a:cubicBezTo>
                      <a:pt x="3750" y="2012"/>
                      <a:pt x="3895" y="1915"/>
                      <a:pt x="3912" y="1904"/>
                    </a:cubicBezTo>
                    <a:cubicBezTo>
                      <a:pt x="3980" y="1859"/>
                      <a:pt x="4023" y="1824"/>
                      <a:pt x="4051" y="1798"/>
                    </a:cubicBezTo>
                    <a:lnTo>
                      <a:pt x="4149" y="1980"/>
                    </a:lnTo>
                    <a:lnTo>
                      <a:pt x="3946" y="1991"/>
                    </a:lnTo>
                    <a:cubicBezTo>
                      <a:pt x="3936" y="1991"/>
                      <a:pt x="3926" y="1996"/>
                      <a:pt x="3920" y="2003"/>
                    </a:cubicBezTo>
                    <a:cubicBezTo>
                      <a:pt x="3913" y="2011"/>
                      <a:pt x="3909" y="2021"/>
                      <a:pt x="3910" y="2031"/>
                    </a:cubicBezTo>
                    <a:lnTo>
                      <a:pt x="3958" y="2705"/>
                    </a:lnTo>
                    <a:lnTo>
                      <a:pt x="3619" y="2707"/>
                    </a:lnTo>
                    <a:close/>
                    <a:moveTo>
                      <a:pt x="3732" y="3157"/>
                    </a:moveTo>
                    <a:lnTo>
                      <a:pt x="3732" y="3157"/>
                    </a:lnTo>
                    <a:lnTo>
                      <a:pt x="3732" y="3416"/>
                    </a:lnTo>
                    <a:cubicBezTo>
                      <a:pt x="3732" y="3598"/>
                      <a:pt x="3584" y="3746"/>
                      <a:pt x="3403" y="3746"/>
                    </a:cubicBezTo>
                    <a:lnTo>
                      <a:pt x="1589" y="3758"/>
                    </a:lnTo>
                    <a:cubicBezTo>
                      <a:pt x="1408" y="3758"/>
                      <a:pt x="1260" y="3611"/>
                      <a:pt x="1260" y="3429"/>
                    </a:cubicBezTo>
                    <a:lnTo>
                      <a:pt x="1260" y="3171"/>
                    </a:lnTo>
                    <a:cubicBezTo>
                      <a:pt x="1263" y="2880"/>
                      <a:pt x="1443" y="2743"/>
                      <a:pt x="1736" y="2630"/>
                    </a:cubicBezTo>
                    <a:lnTo>
                      <a:pt x="1736" y="2743"/>
                    </a:lnTo>
                    <a:cubicBezTo>
                      <a:pt x="1736" y="2875"/>
                      <a:pt x="1843" y="2982"/>
                      <a:pt x="1975" y="2982"/>
                    </a:cubicBezTo>
                    <a:cubicBezTo>
                      <a:pt x="2001" y="2982"/>
                      <a:pt x="2022" y="2961"/>
                      <a:pt x="2022" y="2935"/>
                    </a:cubicBezTo>
                    <a:cubicBezTo>
                      <a:pt x="2022" y="2909"/>
                      <a:pt x="2001" y="2888"/>
                      <a:pt x="1975" y="2888"/>
                    </a:cubicBezTo>
                    <a:cubicBezTo>
                      <a:pt x="1895" y="2888"/>
                      <a:pt x="1830" y="2823"/>
                      <a:pt x="1830" y="2743"/>
                    </a:cubicBezTo>
                    <a:lnTo>
                      <a:pt x="1830" y="2494"/>
                    </a:lnTo>
                    <a:cubicBezTo>
                      <a:pt x="1830" y="2414"/>
                      <a:pt x="1895" y="2349"/>
                      <a:pt x="1975" y="2349"/>
                    </a:cubicBezTo>
                    <a:lnTo>
                      <a:pt x="2971" y="2349"/>
                    </a:lnTo>
                    <a:cubicBezTo>
                      <a:pt x="3052" y="2349"/>
                      <a:pt x="3117" y="2414"/>
                      <a:pt x="3117" y="2494"/>
                    </a:cubicBezTo>
                    <a:lnTo>
                      <a:pt x="3117" y="2743"/>
                    </a:lnTo>
                    <a:cubicBezTo>
                      <a:pt x="3117" y="2823"/>
                      <a:pt x="3052" y="2888"/>
                      <a:pt x="2971" y="2888"/>
                    </a:cubicBezTo>
                    <a:cubicBezTo>
                      <a:pt x="2946" y="2888"/>
                      <a:pt x="2924" y="2909"/>
                      <a:pt x="2924" y="2935"/>
                    </a:cubicBezTo>
                    <a:cubicBezTo>
                      <a:pt x="2924" y="2961"/>
                      <a:pt x="2946" y="2982"/>
                      <a:pt x="2971" y="2982"/>
                    </a:cubicBezTo>
                    <a:cubicBezTo>
                      <a:pt x="3104" y="2982"/>
                      <a:pt x="3211" y="2875"/>
                      <a:pt x="3211" y="2743"/>
                    </a:cubicBezTo>
                    <a:lnTo>
                      <a:pt x="3211" y="2600"/>
                    </a:lnTo>
                    <a:cubicBezTo>
                      <a:pt x="3532" y="2718"/>
                      <a:pt x="3729" y="2859"/>
                      <a:pt x="3732" y="3157"/>
                    </a:cubicBezTo>
                    <a:close/>
                    <a:moveTo>
                      <a:pt x="322" y="3156"/>
                    </a:moveTo>
                    <a:lnTo>
                      <a:pt x="322" y="3156"/>
                    </a:lnTo>
                    <a:cubicBezTo>
                      <a:pt x="181" y="3156"/>
                      <a:pt x="66" y="3041"/>
                      <a:pt x="66" y="2900"/>
                    </a:cubicBezTo>
                    <a:lnTo>
                      <a:pt x="66" y="2702"/>
                    </a:lnTo>
                    <a:cubicBezTo>
                      <a:pt x="68" y="2555"/>
                      <a:pt x="138" y="2445"/>
                      <a:pt x="288" y="2355"/>
                    </a:cubicBezTo>
                    <a:cubicBezTo>
                      <a:pt x="289" y="2356"/>
                      <a:pt x="290" y="2357"/>
                      <a:pt x="292" y="2357"/>
                    </a:cubicBezTo>
                    <a:cubicBezTo>
                      <a:pt x="337" y="2415"/>
                      <a:pt x="566" y="2681"/>
                      <a:pt x="918" y="2708"/>
                    </a:cubicBezTo>
                    <a:cubicBezTo>
                      <a:pt x="937" y="2709"/>
                      <a:pt x="956" y="2710"/>
                      <a:pt x="975" y="2710"/>
                    </a:cubicBezTo>
                    <a:cubicBezTo>
                      <a:pt x="1223" y="2710"/>
                      <a:pt x="1473" y="2586"/>
                      <a:pt x="1717" y="2342"/>
                    </a:cubicBezTo>
                    <a:cubicBezTo>
                      <a:pt x="1718" y="2341"/>
                      <a:pt x="1718" y="2341"/>
                      <a:pt x="1718" y="2341"/>
                    </a:cubicBezTo>
                    <a:cubicBezTo>
                      <a:pt x="1736" y="2351"/>
                      <a:pt x="1754" y="2361"/>
                      <a:pt x="1770" y="2372"/>
                    </a:cubicBezTo>
                    <a:cubicBezTo>
                      <a:pt x="1748" y="2408"/>
                      <a:pt x="1736" y="2450"/>
                      <a:pt x="1736" y="2494"/>
                    </a:cubicBezTo>
                    <a:lnTo>
                      <a:pt x="1736" y="2529"/>
                    </a:lnTo>
                    <a:cubicBezTo>
                      <a:pt x="1443" y="2638"/>
                      <a:pt x="1177" y="2792"/>
                      <a:pt x="1166" y="3155"/>
                    </a:cubicBezTo>
                    <a:lnTo>
                      <a:pt x="322" y="3156"/>
                    </a:lnTo>
                    <a:close/>
                    <a:moveTo>
                      <a:pt x="728" y="2022"/>
                    </a:moveTo>
                    <a:lnTo>
                      <a:pt x="728" y="2022"/>
                    </a:lnTo>
                    <a:cubicBezTo>
                      <a:pt x="715" y="2013"/>
                      <a:pt x="418" y="1780"/>
                      <a:pt x="518" y="1248"/>
                    </a:cubicBezTo>
                    <a:lnTo>
                      <a:pt x="675" y="1248"/>
                    </a:lnTo>
                    <a:cubicBezTo>
                      <a:pt x="693" y="1248"/>
                      <a:pt x="708" y="1233"/>
                      <a:pt x="708" y="1215"/>
                    </a:cubicBezTo>
                    <a:lnTo>
                      <a:pt x="708" y="1161"/>
                    </a:lnTo>
                    <a:lnTo>
                      <a:pt x="739" y="1228"/>
                    </a:lnTo>
                    <a:cubicBezTo>
                      <a:pt x="744" y="1240"/>
                      <a:pt x="756" y="1248"/>
                      <a:pt x="769" y="1248"/>
                    </a:cubicBezTo>
                    <a:lnTo>
                      <a:pt x="911" y="1248"/>
                    </a:lnTo>
                    <a:cubicBezTo>
                      <a:pt x="928" y="1248"/>
                      <a:pt x="942" y="1235"/>
                      <a:pt x="944" y="1218"/>
                    </a:cubicBezTo>
                    <a:lnTo>
                      <a:pt x="953" y="1111"/>
                    </a:lnTo>
                    <a:lnTo>
                      <a:pt x="972" y="1226"/>
                    </a:lnTo>
                    <a:cubicBezTo>
                      <a:pt x="975" y="1242"/>
                      <a:pt x="989" y="1254"/>
                      <a:pt x="1005" y="1254"/>
                    </a:cubicBezTo>
                    <a:lnTo>
                      <a:pt x="1219" y="1254"/>
                    </a:lnTo>
                    <a:cubicBezTo>
                      <a:pt x="1236" y="1254"/>
                      <a:pt x="1250" y="1242"/>
                      <a:pt x="1252" y="1225"/>
                    </a:cubicBezTo>
                    <a:lnTo>
                      <a:pt x="1260" y="1157"/>
                    </a:lnTo>
                    <a:lnTo>
                      <a:pt x="1288" y="1241"/>
                    </a:lnTo>
                    <a:cubicBezTo>
                      <a:pt x="1292" y="1255"/>
                      <a:pt x="1305" y="1264"/>
                      <a:pt x="1320" y="1264"/>
                    </a:cubicBezTo>
                    <a:lnTo>
                      <a:pt x="1408" y="1264"/>
                    </a:lnTo>
                    <a:cubicBezTo>
                      <a:pt x="1412" y="1264"/>
                      <a:pt x="1415" y="1263"/>
                      <a:pt x="1419" y="1262"/>
                    </a:cubicBezTo>
                    <a:cubicBezTo>
                      <a:pt x="1449" y="1377"/>
                      <a:pt x="1530" y="1785"/>
                      <a:pt x="1245" y="2057"/>
                    </a:cubicBezTo>
                    <a:cubicBezTo>
                      <a:pt x="1026" y="2265"/>
                      <a:pt x="826" y="2104"/>
                      <a:pt x="751" y="2044"/>
                    </a:cubicBezTo>
                    <a:lnTo>
                      <a:pt x="731" y="2025"/>
                    </a:lnTo>
                    <a:cubicBezTo>
                      <a:pt x="730" y="2024"/>
                      <a:pt x="730" y="2024"/>
                      <a:pt x="729" y="2024"/>
                    </a:cubicBezTo>
                    <a:cubicBezTo>
                      <a:pt x="729" y="2023"/>
                      <a:pt x="728" y="2023"/>
                      <a:pt x="728" y="2022"/>
                    </a:cubicBezTo>
                    <a:close/>
                    <a:moveTo>
                      <a:pt x="741" y="2387"/>
                    </a:moveTo>
                    <a:lnTo>
                      <a:pt x="741" y="2387"/>
                    </a:lnTo>
                    <a:cubicBezTo>
                      <a:pt x="760" y="2387"/>
                      <a:pt x="774" y="2372"/>
                      <a:pt x="774" y="2354"/>
                    </a:cubicBezTo>
                    <a:lnTo>
                      <a:pt x="774" y="2144"/>
                    </a:lnTo>
                    <a:cubicBezTo>
                      <a:pt x="815" y="2172"/>
                      <a:pt x="868" y="2201"/>
                      <a:pt x="929" y="2216"/>
                    </a:cubicBezTo>
                    <a:cubicBezTo>
                      <a:pt x="959" y="2224"/>
                      <a:pt x="988" y="2227"/>
                      <a:pt x="1017" y="2227"/>
                    </a:cubicBezTo>
                    <a:cubicBezTo>
                      <a:pt x="1109" y="2227"/>
                      <a:pt x="1196" y="2190"/>
                      <a:pt x="1278" y="2117"/>
                    </a:cubicBezTo>
                    <a:lnTo>
                      <a:pt x="1278" y="2354"/>
                    </a:lnTo>
                    <a:cubicBezTo>
                      <a:pt x="1278" y="2372"/>
                      <a:pt x="1293" y="2387"/>
                      <a:pt x="1311" y="2387"/>
                    </a:cubicBezTo>
                    <a:lnTo>
                      <a:pt x="1541" y="2387"/>
                    </a:lnTo>
                    <a:cubicBezTo>
                      <a:pt x="1552" y="2387"/>
                      <a:pt x="1563" y="2386"/>
                      <a:pt x="1573" y="2385"/>
                    </a:cubicBezTo>
                    <a:cubicBezTo>
                      <a:pt x="1356" y="2571"/>
                      <a:pt x="1138" y="2658"/>
                      <a:pt x="923" y="2642"/>
                    </a:cubicBezTo>
                    <a:cubicBezTo>
                      <a:pt x="684" y="2623"/>
                      <a:pt x="503" y="2480"/>
                      <a:pt x="409" y="2387"/>
                    </a:cubicBezTo>
                    <a:cubicBezTo>
                      <a:pt x="409" y="2387"/>
                      <a:pt x="410" y="2387"/>
                      <a:pt x="410" y="2387"/>
                    </a:cubicBezTo>
                    <a:lnTo>
                      <a:pt x="741" y="2387"/>
                    </a:lnTo>
                    <a:close/>
                    <a:moveTo>
                      <a:pt x="227" y="2137"/>
                    </a:moveTo>
                    <a:lnTo>
                      <a:pt x="227" y="2137"/>
                    </a:lnTo>
                    <a:lnTo>
                      <a:pt x="227" y="1470"/>
                    </a:lnTo>
                    <a:cubicBezTo>
                      <a:pt x="228" y="1467"/>
                      <a:pt x="228" y="1464"/>
                      <a:pt x="228" y="1461"/>
                    </a:cubicBezTo>
                    <a:cubicBezTo>
                      <a:pt x="228" y="1292"/>
                      <a:pt x="262" y="1126"/>
                      <a:pt x="330" y="967"/>
                    </a:cubicBezTo>
                    <a:cubicBezTo>
                      <a:pt x="411" y="779"/>
                      <a:pt x="526" y="657"/>
                      <a:pt x="673" y="605"/>
                    </a:cubicBezTo>
                    <a:cubicBezTo>
                      <a:pt x="910" y="522"/>
                      <a:pt x="1155" y="650"/>
                      <a:pt x="1158" y="651"/>
                    </a:cubicBezTo>
                    <a:cubicBezTo>
                      <a:pt x="1167" y="657"/>
                      <a:pt x="1179" y="657"/>
                      <a:pt x="1188" y="652"/>
                    </a:cubicBezTo>
                    <a:cubicBezTo>
                      <a:pt x="1244" y="624"/>
                      <a:pt x="1299" y="620"/>
                      <a:pt x="1354" y="641"/>
                    </a:cubicBezTo>
                    <a:cubicBezTo>
                      <a:pt x="1460" y="682"/>
                      <a:pt x="1564" y="813"/>
                      <a:pt x="1637" y="1000"/>
                    </a:cubicBezTo>
                    <a:cubicBezTo>
                      <a:pt x="1637" y="1000"/>
                      <a:pt x="1637" y="1000"/>
                      <a:pt x="1638" y="1001"/>
                    </a:cubicBezTo>
                    <a:cubicBezTo>
                      <a:pt x="1614" y="1105"/>
                      <a:pt x="1608" y="1220"/>
                      <a:pt x="1620" y="1345"/>
                    </a:cubicBezTo>
                    <a:cubicBezTo>
                      <a:pt x="1618" y="1351"/>
                      <a:pt x="1617" y="1359"/>
                      <a:pt x="1619" y="1366"/>
                    </a:cubicBezTo>
                    <a:cubicBezTo>
                      <a:pt x="1620" y="1369"/>
                      <a:pt x="1621" y="1373"/>
                      <a:pt x="1623" y="1376"/>
                    </a:cubicBezTo>
                    <a:cubicBezTo>
                      <a:pt x="1625" y="1394"/>
                      <a:pt x="1627" y="1413"/>
                      <a:pt x="1630" y="1431"/>
                    </a:cubicBezTo>
                    <a:cubicBezTo>
                      <a:pt x="1631" y="1456"/>
                      <a:pt x="1638" y="1611"/>
                      <a:pt x="1685" y="1792"/>
                    </a:cubicBezTo>
                    <a:cubicBezTo>
                      <a:pt x="1697" y="1839"/>
                      <a:pt x="1711" y="1883"/>
                      <a:pt x="1726" y="1926"/>
                    </a:cubicBezTo>
                    <a:cubicBezTo>
                      <a:pt x="1725" y="1929"/>
                      <a:pt x="1724" y="1933"/>
                      <a:pt x="1724" y="1938"/>
                    </a:cubicBezTo>
                    <a:lnTo>
                      <a:pt x="1724" y="2137"/>
                    </a:lnTo>
                    <a:cubicBezTo>
                      <a:pt x="1724" y="2238"/>
                      <a:pt x="1641" y="2320"/>
                      <a:pt x="1541" y="2320"/>
                    </a:cubicBezTo>
                    <a:lnTo>
                      <a:pt x="1344" y="2320"/>
                    </a:lnTo>
                    <a:lnTo>
                      <a:pt x="1344" y="2048"/>
                    </a:lnTo>
                    <a:cubicBezTo>
                      <a:pt x="1637" y="1704"/>
                      <a:pt x="1480" y="1230"/>
                      <a:pt x="1473" y="1209"/>
                    </a:cubicBezTo>
                    <a:cubicBezTo>
                      <a:pt x="1467" y="1191"/>
                      <a:pt x="1448" y="1182"/>
                      <a:pt x="1430" y="1188"/>
                    </a:cubicBezTo>
                    <a:cubicBezTo>
                      <a:pt x="1424" y="1190"/>
                      <a:pt x="1420" y="1194"/>
                      <a:pt x="1416" y="1198"/>
                    </a:cubicBezTo>
                    <a:cubicBezTo>
                      <a:pt x="1413" y="1198"/>
                      <a:pt x="1410" y="1197"/>
                      <a:pt x="1408" y="1197"/>
                    </a:cubicBezTo>
                    <a:lnTo>
                      <a:pt x="1344" y="1197"/>
                    </a:lnTo>
                    <a:lnTo>
                      <a:pt x="1276" y="994"/>
                    </a:lnTo>
                    <a:cubicBezTo>
                      <a:pt x="1271" y="979"/>
                      <a:pt x="1256" y="969"/>
                      <a:pt x="1241" y="971"/>
                    </a:cubicBezTo>
                    <a:cubicBezTo>
                      <a:pt x="1225" y="973"/>
                      <a:pt x="1213" y="985"/>
                      <a:pt x="1211" y="1000"/>
                    </a:cubicBezTo>
                    <a:lnTo>
                      <a:pt x="1189" y="1188"/>
                    </a:lnTo>
                    <a:lnTo>
                      <a:pt x="1033" y="1188"/>
                    </a:lnTo>
                    <a:lnTo>
                      <a:pt x="1013" y="1062"/>
                    </a:lnTo>
                    <a:cubicBezTo>
                      <a:pt x="1010" y="1044"/>
                      <a:pt x="994" y="1032"/>
                      <a:pt x="976" y="1034"/>
                    </a:cubicBezTo>
                    <a:lnTo>
                      <a:pt x="920" y="1040"/>
                    </a:lnTo>
                    <a:cubicBezTo>
                      <a:pt x="904" y="1042"/>
                      <a:pt x="892" y="1054"/>
                      <a:pt x="890" y="1070"/>
                    </a:cubicBezTo>
                    <a:lnTo>
                      <a:pt x="880" y="1181"/>
                    </a:lnTo>
                    <a:lnTo>
                      <a:pt x="791" y="1181"/>
                    </a:lnTo>
                    <a:lnTo>
                      <a:pt x="705" y="993"/>
                    </a:lnTo>
                    <a:cubicBezTo>
                      <a:pt x="699" y="979"/>
                      <a:pt x="683" y="971"/>
                      <a:pt x="668" y="975"/>
                    </a:cubicBezTo>
                    <a:cubicBezTo>
                      <a:pt x="653" y="978"/>
                      <a:pt x="642" y="992"/>
                      <a:pt x="642" y="1007"/>
                    </a:cubicBezTo>
                    <a:lnTo>
                      <a:pt x="642" y="1181"/>
                    </a:lnTo>
                    <a:lnTo>
                      <a:pt x="493" y="1181"/>
                    </a:lnTo>
                    <a:cubicBezTo>
                      <a:pt x="483" y="1181"/>
                      <a:pt x="474" y="1186"/>
                      <a:pt x="468" y="1193"/>
                    </a:cubicBezTo>
                    <a:cubicBezTo>
                      <a:pt x="462" y="1197"/>
                      <a:pt x="458" y="1204"/>
                      <a:pt x="457" y="1211"/>
                    </a:cubicBezTo>
                    <a:cubicBezTo>
                      <a:pt x="338" y="1788"/>
                      <a:pt x="656" y="2051"/>
                      <a:pt x="686" y="2074"/>
                    </a:cubicBezTo>
                    <a:lnTo>
                      <a:pt x="701" y="2089"/>
                    </a:lnTo>
                    <a:cubicBezTo>
                      <a:pt x="702" y="2090"/>
                      <a:pt x="703" y="2090"/>
                      <a:pt x="704" y="2091"/>
                    </a:cubicBezTo>
                    <a:lnTo>
                      <a:pt x="708" y="2094"/>
                    </a:lnTo>
                    <a:lnTo>
                      <a:pt x="708" y="2320"/>
                    </a:lnTo>
                    <a:lnTo>
                      <a:pt x="410" y="2320"/>
                    </a:lnTo>
                    <a:cubicBezTo>
                      <a:pt x="383" y="2320"/>
                      <a:pt x="357" y="2314"/>
                      <a:pt x="334" y="2304"/>
                    </a:cubicBezTo>
                    <a:cubicBezTo>
                      <a:pt x="329" y="2298"/>
                      <a:pt x="322" y="2295"/>
                      <a:pt x="315" y="2294"/>
                    </a:cubicBezTo>
                    <a:cubicBezTo>
                      <a:pt x="262" y="2262"/>
                      <a:pt x="227" y="2204"/>
                      <a:pt x="227" y="2137"/>
                    </a:cubicBezTo>
                    <a:close/>
                    <a:moveTo>
                      <a:pt x="1714" y="1108"/>
                    </a:moveTo>
                    <a:lnTo>
                      <a:pt x="1714" y="1108"/>
                    </a:lnTo>
                    <a:cubicBezTo>
                      <a:pt x="1751" y="1117"/>
                      <a:pt x="1785" y="1121"/>
                      <a:pt x="1817" y="1121"/>
                    </a:cubicBezTo>
                    <a:cubicBezTo>
                      <a:pt x="1965" y="1121"/>
                      <a:pt x="2080" y="1041"/>
                      <a:pt x="2199" y="958"/>
                    </a:cubicBezTo>
                    <a:cubicBezTo>
                      <a:pt x="2254" y="920"/>
                      <a:pt x="2311" y="880"/>
                      <a:pt x="2375" y="846"/>
                    </a:cubicBezTo>
                    <a:cubicBezTo>
                      <a:pt x="2377" y="848"/>
                      <a:pt x="2379" y="851"/>
                      <a:pt x="2382" y="853"/>
                    </a:cubicBezTo>
                    <a:cubicBezTo>
                      <a:pt x="2391" y="861"/>
                      <a:pt x="2609" y="1050"/>
                      <a:pt x="3210" y="1113"/>
                    </a:cubicBezTo>
                    <a:cubicBezTo>
                      <a:pt x="3210" y="1113"/>
                      <a:pt x="3210" y="1113"/>
                      <a:pt x="3211" y="1113"/>
                    </a:cubicBezTo>
                    <a:cubicBezTo>
                      <a:pt x="3214" y="1170"/>
                      <a:pt x="3212" y="1231"/>
                      <a:pt x="3204" y="1294"/>
                    </a:cubicBezTo>
                    <a:lnTo>
                      <a:pt x="3036" y="1255"/>
                    </a:lnTo>
                    <a:cubicBezTo>
                      <a:pt x="3003" y="1188"/>
                      <a:pt x="2935" y="1142"/>
                      <a:pt x="2856" y="1142"/>
                    </a:cubicBezTo>
                    <a:lnTo>
                      <a:pt x="2672" y="1142"/>
                    </a:lnTo>
                    <a:cubicBezTo>
                      <a:pt x="2580" y="1142"/>
                      <a:pt x="2503" y="1204"/>
                      <a:pt x="2480" y="1288"/>
                    </a:cubicBezTo>
                    <a:cubicBezTo>
                      <a:pt x="2456" y="1204"/>
                      <a:pt x="2379" y="1142"/>
                      <a:pt x="2287" y="1142"/>
                    </a:cubicBezTo>
                    <a:lnTo>
                      <a:pt x="2103" y="1142"/>
                    </a:lnTo>
                    <a:cubicBezTo>
                      <a:pt x="2023" y="1142"/>
                      <a:pt x="1953" y="1190"/>
                      <a:pt x="1922" y="1258"/>
                    </a:cubicBezTo>
                    <a:cubicBezTo>
                      <a:pt x="1916" y="1257"/>
                      <a:pt x="1911" y="1257"/>
                      <a:pt x="1905" y="1258"/>
                    </a:cubicBezTo>
                    <a:lnTo>
                      <a:pt x="1710" y="1302"/>
                    </a:lnTo>
                    <a:cubicBezTo>
                      <a:pt x="1706" y="1234"/>
                      <a:pt x="1707" y="1170"/>
                      <a:pt x="1714" y="1108"/>
                    </a:cubicBezTo>
                    <a:close/>
                    <a:moveTo>
                      <a:pt x="1871" y="733"/>
                    </a:moveTo>
                    <a:lnTo>
                      <a:pt x="1871" y="733"/>
                    </a:lnTo>
                    <a:cubicBezTo>
                      <a:pt x="2009" y="566"/>
                      <a:pt x="2237" y="464"/>
                      <a:pt x="2479" y="458"/>
                    </a:cubicBezTo>
                    <a:cubicBezTo>
                      <a:pt x="2653" y="454"/>
                      <a:pt x="2895" y="516"/>
                      <a:pt x="3055" y="702"/>
                    </a:cubicBezTo>
                    <a:cubicBezTo>
                      <a:pt x="3068" y="717"/>
                      <a:pt x="3079" y="733"/>
                      <a:pt x="3091" y="748"/>
                    </a:cubicBezTo>
                    <a:cubicBezTo>
                      <a:pt x="3034" y="706"/>
                      <a:pt x="2965" y="674"/>
                      <a:pt x="2888" y="664"/>
                    </a:cubicBezTo>
                    <a:cubicBezTo>
                      <a:pt x="2523" y="617"/>
                      <a:pt x="2314" y="763"/>
                      <a:pt x="2145" y="881"/>
                    </a:cubicBezTo>
                    <a:cubicBezTo>
                      <a:pt x="2006" y="978"/>
                      <a:pt x="1895" y="1056"/>
                      <a:pt x="1731" y="1016"/>
                    </a:cubicBezTo>
                    <a:cubicBezTo>
                      <a:pt x="1757" y="908"/>
                      <a:pt x="1803" y="814"/>
                      <a:pt x="1871" y="733"/>
                    </a:cubicBezTo>
                    <a:close/>
                    <a:moveTo>
                      <a:pt x="3188" y="1016"/>
                    </a:moveTo>
                    <a:lnTo>
                      <a:pt x="3188" y="1016"/>
                    </a:lnTo>
                    <a:cubicBezTo>
                      <a:pt x="2754" y="966"/>
                      <a:pt x="2539" y="847"/>
                      <a:pt x="2470" y="801"/>
                    </a:cubicBezTo>
                    <a:cubicBezTo>
                      <a:pt x="2579" y="759"/>
                      <a:pt x="2709" y="736"/>
                      <a:pt x="2876" y="757"/>
                    </a:cubicBezTo>
                    <a:cubicBezTo>
                      <a:pt x="3048" y="779"/>
                      <a:pt x="3159" y="945"/>
                      <a:pt x="3188" y="1016"/>
                    </a:cubicBezTo>
                    <a:close/>
                    <a:moveTo>
                      <a:pt x="3248" y="1696"/>
                    </a:moveTo>
                    <a:lnTo>
                      <a:pt x="3248" y="1696"/>
                    </a:lnTo>
                    <a:lnTo>
                      <a:pt x="3271" y="1507"/>
                    </a:lnTo>
                    <a:cubicBezTo>
                      <a:pt x="3298" y="1529"/>
                      <a:pt x="3326" y="1551"/>
                      <a:pt x="3349" y="1568"/>
                    </a:cubicBezTo>
                    <a:cubicBezTo>
                      <a:pt x="3349" y="1573"/>
                      <a:pt x="3349" y="1578"/>
                      <a:pt x="3351" y="1583"/>
                    </a:cubicBezTo>
                    <a:cubicBezTo>
                      <a:pt x="3351" y="1584"/>
                      <a:pt x="3366" y="1628"/>
                      <a:pt x="3367" y="1686"/>
                    </a:cubicBezTo>
                    <a:cubicBezTo>
                      <a:pt x="3330" y="1686"/>
                      <a:pt x="3291" y="1689"/>
                      <a:pt x="3248" y="1696"/>
                    </a:cubicBezTo>
                    <a:close/>
                    <a:moveTo>
                      <a:pt x="2555" y="1446"/>
                    </a:moveTo>
                    <a:lnTo>
                      <a:pt x="2555" y="1446"/>
                    </a:lnTo>
                    <a:lnTo>
                      <a:pt x="2555" y="1342"/>
                    </a:lnTo>
                    <a:cubicBezTo>
                      <a:pt x="2555" y="1277"/>
                      <a:pt x="2608" y="1225"/>
                      <a:pt x="2672" y="1225"/>
                    </a:cubicBezTo>
                    <a:lnTo>
                      <a:pt x="2856" y="1225"/>
                    </a:lnTo>
                    <a:cubicBezTo>
                      <a:pt x="2921" y="1225"/>
                      <a:pt x="2973" y="1277"/>
                      <a:pt x="2973" y="1342"/>
                    </a:cubicBezTo>
                    <a:lnTo>
                      <a:pt x="2973" y="1446"/>
                    </a:lnTo>
                    <a:cubicBezTo>
                      <a:pt x="2973" y="1510"/>
                      <a:pt x="2921" y="1563"/>
                      <a:pt x="2856" y="1563"/>
                    </a:cubicBezTo>
                    <a:lnTo>
                      <a:pt x="2672" y="1563"/>
                    </a:lnTo>
                    <a:cubicBezTo>
                      <a:pt x="2608" y="1563"/>
                      <a:pt x="2555" y="1510"/>
                      <a:pt x="2555" y="1446"/>
                    </a:cubicBezTo>
                    <a:close/>
                    <a:moveTo>
                      <a:pt x="1986" y="1446"/>
                    </a:moveTo>
                    <a:lnTo>
                      <a:pt x="1986" y="1446"/>
                    </a:lnTo>
                    <a:lnTo>
                      <a:pt x="1986" y="1342"/>
                    </a:lnTo>
                    <a:cubicBezTo>
                      <a:pt x="1986" y="1277"/>
                      <a:pt x="2039" y="1225"/>
                      <a:pt x="2103" y="1225"/>
                    </a:cubicBezTo>
                    <a:lnTo>
                      <a:pt x="2287" y="1225"/>
                    </a:lnTo>
                    <a:cubicBezTo>
                      <a:pt x="2352" y="1225"/>
                      <a:pt x="2404" y="1277"/>
                      <a:pt x="2404" y="1342"/>
                    </a:cubicBezTo>
                    <a:lnTo>
                      <a:pt x="2404" y="1446"/>
                    </a:lnTo>
                    <a:cubicBezTo>
                      <a:pt x="2404" y="1510"/>
                      <a:pt x="2352" y="1563"/>
                      <a:pt x="2287" y="1563"/>
                    </a:cubicBezTo>
                    <a:lnTo>
                      <a:pt x="2103" y="1563"/>
                    </a:lnTo>
                    <a:cubicBezTo>
                      <a:pt x="2039" y="1563"/>
                      <a:pt x="1986" y="1510"/>
                      <a:pt x="1986" y="1446"/>
                    </a:cubicBezTo>
                    <a:close/>
                    <a:moveTo>
                      <a:pt x="1930" y="2259"/>
                    </a:moveTo>
                    <a:lnTo>
                      <a:pt x="1930" y="2259"/>
                    </a:lnTo>
                    <a:cubicBezTo>
                      <a:pt x="1885" y="2268"/>
                      <a:pt x="1844" y="2290"/>
                      <a:pt x="1812" y="2320"/>
                    </a:cubicBezTo>
                    <a:cubicBezTo>
                      <a:pt x="1791" y="2306"/>
                      <a:pt x="1769" y="2293"/>
                      <a:pt x="1746" y="2280"/>
                    </a:cubicBezTo>
                    <a:cubicBezTo>
                      <a:pt x="1774" y="2239"/>
                      <a:pt x="1790" y="2190"/>
                      <a:pt x="1790" y="2137"/>
                    </a:cubicBezTo>
                    <a:lnTo>
                      <a:pt x="1790" y="2071"/>
                    </a:lnTo>
                    <a:cubicBezTo>
                      <a:pt x="1830" y="2146"/>
                      <a:pt x="1877" y="2209"/>
                      <a:pt x="1930" y="2259"/>
                    </a:cubicBezTo>
                    <a:close/>
                    <a:moveTo>
                      <a:pt x="1724" y="1426"/>
                    </a:moveTo>
                    <a:lnTo>
                      <a:pt x="1724" y="1426"/>
                    </a:lnTo>
                    <a:cubicBezTo>
                      <a:pt x="1724" y="1424"/>
                      <a:pt x="1724" y="1422"/>
                      <a:pt x="1724" y="1420"/>
                    </a:cubicBezTo>
                    <a:cubicBezTo>
                      <a:pt x="1722" y="1408"/>
                      <a:pt x="1720" y="1397"/>
                      <a:pt x="1719" y="1386"/>
                    </a:cubicBezTo>
                    <a:lnTo>
                      <a:pt x="1903" y="1344"/>
                    </a:lnTo>
                    <a:lnTo>
                      <a:pt x="1903" y="1446"/>
                    </a:lnTo>
                    <a:cubicBezTo>
                      <a:pt x="1903" y="1556"/>
                      <a:pt x="1993" y="1646"/>
                      <a:pt x="2103" y="1646"/>
                    </a:cubicBezTo>
                    <a:lnTo>
                      <a:pt x="2287" y="1646"/>
                    </a:lnTo>
                    <a:cubicBezTo>
                      <a:pt x="2379" y="1646"/>
                      <a:pt x="2456" y="1584"/>
                      <a:pt x="2480" y="1500"/>
                    </a:cubicBezTo>
                    <a:cubicBezTo>
                      <a:pt x="2503" y="1584"/>
                      <a:pt x="2580" y="1646"/>
                      <a:pt x="2672" y="1646"/>
                    </a:cubicBezTo>
                    <a:lnTo>
                      <a:pt x="2856" y="1646"/>
                    </a:lnTo>
                    <a:cubicBezTo>
                      <a:pt x="2966" y="1646"/>
                      <a:pt x="3056" y="1556"/>
                      <a:pt x="3056" y="1446"/>
                    </a:cubicBezTo>
                    <a:lnTo>
                      <a:pt x="3056" y="1345"/>
                    </a:lnTo>
                    <a:lnTo>
                      <a:pt x="3192" y="1377"/>
                    </a:lnTo>
                    <a:lnTo>
                      <a:pt x="3153" y="1703"/>
                    </a:lnTo>
                    <a:cubicBezTo>
                      <a:pt x="3153" y="1705"/>
                      <a:pt x="3152" y="1707"/>
                      <a:pt x="3152" y="1709"/>
                    </a:cubicBezTo>
                    <a:cubicBezTo>
                      <a:pt x="3152" y="1935"/>
                      <a:pt x="3040" y="2140"/>
                      <a:pt x="2852" y="2255"/>
                    </a:cubicBezTo>
                    <a:lnTo>
                      <a:pt x="2077" y="2255"/>
                    </a:lnTo>
                    <a:cubicBezTo>
                      <a:pt x="2077" y="2255"/>
                      <a:pt x="2077" y="2255"/>
                      <a:pt x="2077" y="2255"/>
                    </a:cubicBezTo>
                    <a:cubicBezTo>
                      <a:pt x="1745" y="2054"/>
                      <a:pt x="1724" y="1432"/>
                      <a:pt x="1724" y="1426"/>
                    </a:cubicBezTo>
                    <a:close/>
                    <a:moveTo>
                      <a:pt x="3211" y="2032"/>
                    </a:moveTo>
                    <a:lnTo>
                      <a:pt x="3211" y="2032"/>
                    </a:lnTo>
                    <a:cubicBezTo>
                      <a:pt x="3217" y="2044"/>
                      <a:pt x="3229" y="2052"/>
                      <a:pt x="3242" y="2052"/>
                    </a:cubicBezTo>
                    <a:lnTo>
                      <a:pt x="3464" y="2064"/>
                    </a:lnTo>
                    <a:lnTo>
                      <a:pt x="3402" y="2577"/>
                    </a:lnTo>
                    <a:cubicBezTo>
                      <a:pt x="3343" y="2550"/>
                      <a:pt x="3279" y="2524"/>
                      <a:pt x="3211" y="2500"/>
                    </a:cubicBezTo>
                    <a:lnTo>
                      <a:pt x="3211" y="2494"/>
                    </a:lnTo>
                    <a:cubicBezTo>
                      <a:pt x="3211" y="2374"/>
                      <a:pt x="3121" y="2274"/>
                      <a:pt x="3005" y="2258"/>
                    </a:cubicBezTo>
                    <a:cubicBezTo>
                      <a:pt x="3145" y="2133"/>
                      <a:pt x="3231" y="1957"/>
                      <a:pt x="3244" y="1764"/>
                    </a:cubicBezTo>
                    <a:cubicBezTo>
                      <a:pt x="3286" y="1757"/>
                      <a:pt x="3324" y="1753"/>
                      <a:pt x="3360" y="1753"/>
                    </a:cubicBezTo>
                    <a:lnTo>
                      <a:pt x="3212" y="1995"/>
                    </a:lnTo>
                    <a:cubicBezTo>
                      <a:pt x="3205" y="2007"/>
                      <a:pt x="3205" y="2021"/>
                      <a:pt x="3211" y="2032"/>
                    </a:cubicBezTo>
                    <a:close/>
                    <a:moveTo>
                      <a:pt x="3588" y="1392"/>
                    </a:moveTo>
                    <a:lnTo>
                      <a:pt x="3588" y="1392"/>
                    </a:lnTo>
                    <a:cubicBezTo>
                      <a:pt x="3588" y="1345"/>
                      <a:pt x="3627" y="1306"/>
                      <a:pt x="3673" y="1306"/>
                    </a:cubicBezTo>
                    <a:lnTo>
                      <a:pt x="3791" y="1306"/>
                    </a:lnTo>
                    <a:cubicBezTo>
                      <a:pt x="3838" y="1306"/>
                      <a:pt x="3877" y="1345"/>
                      <a:pt x="3877" y="1392"/>
                    </a:cubicBezTo>
                    <a:cubicBezTo>
                      <a:pt x="3877" y="1439"/>
                      <a:pt x="3838" y="1477"/>
                      <a:pt x="3791" y="1477"/>
                    </a:cubicBezTo>
                    <a:lnTo>
                      <a:pt x="3673" y="1477"/>
                    </a:lnTo>
                    <a:cubicBezTo>
                      <a:pt x="3627" y="1477"/>
                      <a:pt x="3588" y="1439"/>
                      <a:pt x="3588" y="1392"/>
                    </a:cubicBezTo>
                    <a:close/>
                    <a:moveTo>
                      <a:pt x="3436" y="1619"/>
                    </a:moveTo>
                    <a:lnTo>
                      <a:pt x="3436" y="1619"/>
                    </a:lnTo>
                    <a:cubicBezTo>
                      <a:pt x="3508" y="1650"/>
                      <a:pt x="3584" y="1666"/>
                      <a:pt x="3663" y="1666"/>
                    </a:cubicBezTo>
                    <a:lnTo>
                      <a:pt x="3749" y="1666"/>
                    </a:lnTo>
                    <a:cubicBezTo>
                      <a:pt x="3845" y="1666"/>
                      <a:pt x="3934" y="1643"/>
                      <a:pt x="4014" y="1601"/>
                    </a:cubicBezTo>
                    <a:cubicBezTo>
                      <a:pt x="4010" y="1634"/>
                      <a:pt x="4009" y="1673"/>
                      <a:pt x="4016" y="1714"/>
                    </a:cubicBezTo>
                    <a:cubicBezTo>
                      <a:pt x="4017" y="1718"/>
                      <a:pt x="4018" y="1721"/>
                      <a:pt x="4019" y="1724"/>
                    </a:cubicBezTo>
                    <a:cubicBezTo>
                      <a:pt x="4002" y="1744"/>
                      <a:pt x="3963" y="1779"/>
                      <a:pt x="3880" y="1835"/>
                    </a:cubicBezTo>
                    <a:cubicBezTo>
                      <a:pt x="3809" y="1883"/>
                      <a:pt x="3741" y="1923"/>
                      <a:pt x="3716" y="1935"/>
                    </a:cubicBezTo>
                    <a:cubicBezTo>
                      <a:pt x="3661" y="1914"/>
                      <a:pt x="3478" y="1796"/>
                      <a:pt x="3440" y="1744"/>
                    </a:cubicBezTo>
                    <a:cubicBezTo>
                      <a:pt x="3445" y="1696"/>
                      <a:pt x="3442" y="1652"/>
                      <a:pt x="3436" y="1619"/>
                    </a:cubicBezTo>
                    <a:close/>
                    <a:moveTo>
                      <a:pt x="3714" y="78"/>
                    </a:moveTo>
                    <a:lnTo>
                      <a:pt x="3714" y="78"/>
                    </a:lnTo>
                    <a:cubicBezTo>
                      <a:pt x="3853" y="74"/>
                      <a:pt x="4046" y="124"/>
                      <a:pt x="4173" y="272"/>
                    </a:cubicBezTo>
                    <a:cubicBezTo>
                      <a:pt x="4286" y="404"/>
                      <a:pt x="4324" y="584"/>
                      <a:pt x="4284" y="807"/>
                    </a:cubicBezTo>
                    <a:cubicBezTo>
                      <a:pt x="4284" y="808"/>
                      <a:pt x="4284" y="808"/>
                      <a:pt x="4284" y="809"/>
                    </a:cubicBezTo>
                    <a:lnTo>
                      <a:pt x="4252" y="1071"/>
                    </a:lnTo>
                    <a:cubicBezTo>
                      <a:pt x="4252" y="1073"/>
                      <a:pt x="4251" y="1074"/>
                      <a:pt x="4251" y="1076"/>
                    </a:cubicBezTo>
                    <a:cubicBezTo>
                      <a:pt x="4251" y="1269"/>
                      <a:pt x="4147" y="1438"/>
                      <a:pt x="3994" y="1526"/>
                    </a:cubicBezTo>
                    <a:cubicBezTo>
                      <a:pt x="3997" y="1512"/>
                      <a:pt x="3999" y="1497"/>
                      <a:pt x="3999" y="1479"/>
                    </a:cubicBezTo>
                    <a:lnTo>
                      <a:pt x="3999" y="1392"/>
                    </a:lnTo>
                    <a:cubicBezTo>
                      <a:pt x="3999" y="1273"/>
                      <a:pt x="3903" y="1177"/>
                      <a:pt x="3785" y="1177"/>
                    </a:cubicBezTo>
                    <a:lnTo>
                      <a:pt x="3662" y="1177"/>
                    </a:lnTo>
                    <a:cubicBezTo>
                      <a:pt x="3544" y="1177"/>
                      <a:pt x="3447" y="1273"/>
                      <a:pt x="3447" y="1392"/>
                    </a:cubicBezTo>
                    <a:lnTo>
                      <a:pt x="3447" y="1479"/>
                    </a:lnTo>
                    <a:cubicBezTo>
                      <a:pt x="3447" y="1499"/>
                      <a:pt x="3450" y="1524"/>
                      <a:pt x="3461" y="1548"/>
                    </a:cubicBezTo>
                    <a:cubicBezTo>
                      <a:pt x="3453" y="1544"/>
                      <a:pt x="3444" y="1540"/>
                      <a:pt x="3435" y="1536"/>
                    </a:cubicBezTo>
                    <a:cubicBezTo>
                      <a:pt x="3403" y="1515"/>
                      <a:pt x="3322" y="1458"/>
                      <a:pt x="3283" y="1414"/>
                    </a:cubicBezTo>
                    <a:lnTo>
                      <a:pt x="3286" y="1387"/>
                    </a:lnTo>
                    <a:cubicBezTo>
                      <a:pt x="3340" y="1083"/>
                      <a:pt x="3284" y="825"/>
                      <a:pt x="3126" y="641"/>
                    </a:cubicBezTo>
                    <a:cubicBezTo>
                      <a:pt x="3118" y="632"/>
                      <a:pt x="3110" y="623"/>
                      <a:pt x="3102" y="614"/>
                    </a:cubicBezTo>
                    <a:cubicBezTo>
                      <a:pt x="3142" y="201"/>
                      <a:pt x="3505" y="83"/>
                      <a:pt x="3714" y="78"/>
                    </a:cubicBezTo>
                    <a:close/>
                    <a:moveTo>
                      <a:pt x="4327" y="1078"/>
                    </a:moveTo>
                    <a:lnTo>
                      <a:pt x="4327" y="1078"/>
                    </a:lnTo>
                    <a:lnTo>
                      <a:pt x="4351" y="873"/>
                    </a:lnTo>
                    <a:cubicBezTo>
                      <a:pt x="4414" y="898"/>
                      <a:pt x="4424" y="928"/>
                      <a:pt x="4424" y="1003"/>
                    </a:cubicBezTo>
                    <a:cubicBezTo>
                      <a:pt x="4424" y="1065"/>
                      <a:pt x="4378" y="1106"/>
                      <a:pt x="4325" y="1120"/>
                    </a:cubicBezTo>
                    <a:cubicBezTo>
                      <a:pt x="4326" y="1106"/>
                      <a:pt x="4326" y="1092"/>
                      <a:pt x="4327" y="1078"/>
                    </a:cubicBezTo>
                    <a:close/>
                    <a:moveTo>
                      <a:pt x="4789" y="2231"/>
                    </a:moveTo>
                    <a:lnTo>
                      <a:pt x="4789" y="2231"/>
                    </a:lnTo>
                    <a:cubicBezTo>
                      <a:pt x="4786" y="1917"/>
                      <a:pt x="4516" y="1781"/>
                      <a:pt x="4252" y="1689"/>
                    </a:cubicBezTo>
                    <a:cubicBezTo>
                      <a:pt x="4190" y="1668"/>
                      <a:pt x="4102" y="1669"/>
                      <a:pt x="4087" y="1670"/>
                    </a:cubicBezTo>
                    <a:cubicBezTo>
                      <a:pt x="4083" y="1613"/>
                      <a:pt x="4095" y="1563"/>
                      <a:pt x="4100" y="1544"/>
                    </a:cubicBezTo>
                    <a:cubicBezTo>
                      <a:pt x="4207" y="1460"/>
                      <a:pt x="4285" y="1338"/>
                      <a:pt x="4314" y="1198"/>
                    </a:cubicBezTo>
                    <a:cubicBezTo>
                      <a:pt x="4420" y="1186"/>
                      <a:pt x="4499" y="1105"/>
                      <a:pt x="4499" y="1003"/>
                    </a:cubicBezTo>
                    <a:cubicBezTo>
                      <a:pt x="4499" y="902"/>
                      <a:pt x="4476" y="838"/>
                      <a:pt x="4361" y="797"/>
                    </a:cubicBezTo>
                    <a:cubicBezTo>
                      <a:pt x="4398" y="564"/>
                      <a:pt x="4353" y="366"/>
                      <a:pt x="4230" y="223"/>
                    </a:cubicBezTo>
                    <a:cubicBezTo>
                      <a:pt x="4086" y="55"/>
                      <a:pt x="3868" y="0"/>
                      <a:pt x="3712" y="4"/>
                    </a:cubicBezTo>
                    <a:cubicBezTo>
                      <a:pt x="3558" y="6"/>
                      <a:pt x="3402" y="57"/>
                      <a:pt x="3284" y="143"/>
                    </a:cubicBezTo>
                    <a:cubicBezTo>
                      <a:pt x="3149" y="241"/>
                      <a:pt x="3064" y="382"/>
                      <a:pt x="3035" y="552"/>
                    </a:cubicBezTo>
                    <a:cubicBezTo>
                      <a:pt x="2862" y="410"/>
                      <a:pt x="2642" y="360"/>
                      <a:pt x="2477" y="364"/>
                    </a:cubicBezTo>
                    <a:cubicBezTo>
                      <a:pt x="2208" y="370"/>
                      <a:pt x="1954" y="486"/>
                      <a:pt x="1798" y="672"/>
                    </a:cubicBezTo>
                    <a:cubicBezTo>
                      <a:pt x="1741" y="741"/>
                      <a:pt x="1698" y="817"/>
                      <a:pt x="1667" y="901"/>
                    </a:cubicBezTo>
                    <a:cubicBezTo>
                      <a:pt x="1589" y="736"/>
                      <a:pt x="1486" y="620"/>
                      <a:pt x="1378" y="579"/>
                    </a:cubicBezTo>
                    <a:cubicBezTo>
                      <a:pt x="1310" y="553"/>
                      <a:pt x="1241" y="555"/>
                      <a:pt x="1174" y="585"/>
                    </a:cubicBezTo>
                    <a:cubicBezTo>
                      <a:pt x="1113" y="556"/>
                      <a:pt x="884" y="461"/>
                      <a:pt x="651" y="542"/>
                    </a:cubicBezTo>
                    <a:cubicBezTo>
                      <a:pt x="486" y="600"/>
                      <a:pt x="357" y="735"/>
                      <a:pt x="269" y="941"/>
                    </a:cubicBezTo>
                    <a:cubicBezTo>
                      <a:pt x="202" y="1097"/>
                      <a:pt x="166" y="1260"/>
                      <a:pt x="162" y="1426"/>
                    </a:cubicBezTo>
                    <a:cubicBezTo>
                      <a:pt x="161" y="1429"/>
                      <a:pt x="160" y="1433"/>
                      <a:pt x="160" y="1437"/>
                    </a:cubicBezTo>
                    <a:lnTo>
                      <a:pt x="160" y="2137"/>
                    </a:lnTo>
                    <a:cubicBezTo>
                      <a:pt x="160" y="2205"/>
                      <a:pt x="188" y="2267"/>
                      <a:pt x="232" y="2312"/>
                    </a:cubicBezTo>
                    <a:cubicBezTo>
                      <a:pt x="77" y="2411"/>
                      <a:pt x="1" y="2539"/>
                      <a:pt x="0" y="2701"/>
                    </a:cubicBezTo>
                    <a:lnTo>
                      <a:pt x="0" y="2900"/>
                    </a:lnTo>
                    <a:cubicBezTo>
                      <a:pt x="0" y="3078"/>
                      <a:pt x="144" y="3222"/>
                      <a:pt x="322" y="3222"/>
                    </a:cubicBezTo>
                    <a:lnTo>
                      <a:pt x="1166" y="3222"/>
                    </a:lnTo>
                    <a:lnTo>
                      <a:pt x="1166" y="3429"/>
                    </a:lnTo>
                    <a:cubicBezTo>
                      <a:pt x="1166" y="3663"/>
                      <a:pt x="1356" y="3853"/>
                      <a:pt x="1590" y="3853"/>
                    </a:cubicBezTo>
                    <a:lnTo>
                      <a:pt x="3403" y="3840"/>
                    </a:lnTo>
                    <a:cubicBezTo>
                      <a:pt x="3636" y="3840"/>
                      <a:pt x="3826" y="3650"/>
                      <a:pt x="3826" y="3416"/>
                    </a:cubicBezTo>
                    <a:lnTo>
                      <a:pt x="3826" y="3157"/>
                    </a:lnTo>
                    <a:cubicBezTo>
                      <a:pt x="3825" y="2999"/>
                      <a:pt x="3777" y="2878"/>
                      <a:pt x="3693" y="2781"/>
                    </a:cubicBezTo>
                    <a:lnTo>
                      <a:pt x="4451" y="2776"/>
                    </a:lnTo>
                    <a:cubicBezTo>
                      <a:pt x="4638" y="2776"/>
                      <a:pt x="4789" y="2625"/>
                      <a:pt x="4789" y="2438"/>
                    </a:cubicBezTo>
                    <a:lnTo>
                      <a:pt x="4789" y="22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22">
                <a:extLst>
                  <a:ext uri="{FF2B5EF4-FFF2-40B4-BE49-F238E27FC236}">
                    <a16:creationId xmlns:a16="http://schemas.microsoft.com/office/drawing/2014/main" id="{4FEF0AFE-9C03-416B-8A96-48905FE7F5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7088" y="969963"/>
                <a:ext cx="392112" cy="122238"/>
              </a:xfrm>
              <a:custGeom>
                <a:avLst/>
                <a:gdLst>
                  <a:gd name="T0" fmla="*/ 198 w 829"/>
                  <a:gd name="T1" fmla="*/ 127 h 258"/>
                  <a:gd name="T2" fmla="*/ 198 w 829"/>
                  <a:gd name="T3" fmla="*/ 127 h 258"/>
                  <a:gd name="T4" fmla="*/ 141 w 829"/>
                  <a:gd name="T5" fmla="*/ 184 h 258"/>
                  <a:gd name="T6" fmla="*/ 148 w 829"/>
                  <a:gd name="T7" fmla="*/ 210 h 258"/>
                  <a:gd name="T8" fmla="*/ 81 w 829"/>
                  <a:gd name="T9" fmla="*/ 210 h 258"/>
                  <a:gd name="T10" fmla="*/ 48 w 829"/>
                  <a:gd name="T11" fmla="*/ 177 h 258"/>
                  <a:gd name="T12" fmla="*/ 48 w 829"/>
                  <a:gd name="T13" fmla="*/ 81 h 258"/>
                  <a:gd name="T14" fmla="*/ 81 w 829"/>
                  <a:gd name="T15" fmla="*/ 47 h 258"/>
                  <a:gd name="T16" fmla="*/ 322 w 829"/>
                  <a:gd name="T17" fmla="*/ 47 h 258"/>
                  <a:gd name="T18" fmla="*/ 356 w 829"/>
                  <a:gd name="T19" fmla="*/ 81 h 258"/>
                  <a:gd name="T20" fmla="*/ 356 w 829"/>
                  <a:gd name="T21" fmla="*/ 177 h 258"/>
                  <a:gd name="T22" fmla="*/ 322 w 829"/>
                  <a:gd name="T23" fmla="*/ 210 h 258"/>
                  <a:gd name="T24" fmla="*/ 249 w 829"/>
                  <a:gd name="T25" fmla="*/ 210 h 258"/>
                  <a:gd name="T26" fmla="*/ 255 w 829"/>
                  <a:gd name="T27" fmla="*/ 184 h 258"/>
                  <a:gd name="T28" fmla="*/ 198 w 829"/>
                  <a:gd name="T29" fmla="*/ 127 h 258"/>
                  <a:gd name="T30" fmla="*/ 473 w 829"/>
                  <a:gd name="T31" fmla="*/ 81 h 258"/>
                  <a:gd name="T32" fmla="*/ 473 w 829"/>
                  <a:gd name="T33" fmla="*/ 81 h 258"/>
                  <a:gd name="T34" fmla="*/ 507 w 829"/>
                  <a:gd name="T35" fmla="*/ 47 h 258"/>
                  <a:gd name="T36" fmla="*/ 748 w 829"/>
                  <a:gd name="T37" fmla="*/ 47 h 258"/>
                  <a:gd name="T38" fmla="*/ 781 w 829"/>
                  <a:gd name="T39" fmla="*/ 81 h 258"/>
                  <a:gd name="T40" fmla="*/ 781 w 829"/>
                  <a:gd name="T41" fmla="*/ 177 h 258"/>
                  <a:gd name="T42" fmla="*/ 748 w 829"/>
                  <a:gd name="T43" fmla="*/ 210 h 258"/>
                  <a:gd name="T44" fmla="*/ 688 w 829"/>
                  <a:gd name="T45" fmla="*/ 210 h 258"/>
                  <a:gd name="T46" fmla="*/ 695 w 829"/>
                  <a:gd name="T47" fmla="*/ 184 h 258"/>
                  <a:gd name="T48" fmla="*/ 638 w 829"/>
                  <a:gd name="T49" fmla="*/ 127 h 258"/>
                  <a:gd name="T50" fmla="*/ 580 w 829"/>
                  <a:gd name="T51" fmla="*/ 184 h 258"/>
                  <a:gd name="T52" fmla="*/ 587 w 829"/>
                  <a:gd name="T53" fmla="*/ 210 h 258"/>
                  <a:gd name="T54" fmla="*/ 507 w 829"/>
                  <a:gd name="T55" fmla="*/ 210 h 258"/>
                  <a:gd name="T56" fmla="*/ 473 w 829"/>
                  <a:gd name="T57" fmla="*/ 177 h 258"/>
                  <a:gd name="T58" fmla="*/ 473 w 829"/>
                  <a:gd name="T59" fmla="*/ 81 h 258"/>
                  <a:gd name="T60" fmla="*/ 403 w 829"/>
                  <a:gd name="T61" fmla="*/ 177 h 258"/>
                  <a:gd name="T62" fmla="*/ 403 w 829"/>
                  <a:gd name="T63" fmla="*/ 177 h 258"/>
                  <a:gd name="T64" fmla="*/ 403 w 829"/>
                  <a:gd name="T65" fmla="*/ 81 h 258"/>
                  <a:gd name="T66" fmla="*/ 403 w 829"/>
                  <a:gd name="T67" fmla="*/ 74 h 258"/>
                  <a:gd name="T68" fmla="*/ 426 w 829"/>
                  <a:gd name="T69" fmla="*/ 74 h 258"/>
                  <a:gd name="T70" fmla="*/ 426 w 829"/>
                  <a:gd name="T71" fmla="*/ 81 h 258"/>
                  <a:gd name="T72" fmla="*/ 426 w 829"/>
                  <a:gd name="T73" fmla="*/ 177 h 258"/>
                  <a:gd name="T74" fmla="*/ 507 w 829"/>
                  <a:gd name="T75" fmla="*/ 258 h 258"/>
                  <a:gd name="T76" fmla="*/ 748 w 829"/>
                  <a:gd name="T77" fmla="*/ 258 h 258"/>
                  <a:gd name="T78" fmla="*/ 829 w 829"/>
                  <a:gd name="T79" fmla="*/ 177 h 258"/>
                  <a:gd name="T80" fmla="*/ 829 w 829"/>
                  <a:gd name="T81" fmla="*/ 81 h 258"/>
                  <a:gd name="T82" fmla="*/ 748 w 829"/>
                  <a:gd name="T83" fmla="*/ 0 h 258"/>
                  <a:gd name="T84" fmla="*/ 507 w 829"/>
                  <a:gd name="T85" fmla="*/ 0 h 258"/>
                  <a:gd name="T86" fmla="*/ 437 w 829"/>
                  <a:gd name="T87" fmla="*/ 39 h 258"/>
                  <a:gd name="T88" fmla="*/ 391 w 829"/>
                  <a:gd name="T89" fmla="*/ 39 h 258"/>
                  <a:gd name="T90" fmla="*/ 322 w 829"/>
                  <a:gd name="T91" fmla="*/ 0 h 258"/>
                  <a:gd name="T92" fmla="*/ 81 w 829"/>
                  <a:gd name="T93" fmla="*/ 0 h 258"/>
                  <a:gd name="T94" fmla="*/ 0 w 829"/>
                  <a:gd name="T95" fmla="*/ 81 h 258"/>
                  <a:gd name="T96" fmla="*/ 0 w 829"/>
                  <a:gd name="T97" fmla="*/ 177 h 258"/>
                  <a:gd name="T98" fmla="*/ 81 w 829"/>
                  <a:gd name="T99" fmla="*/ 258 h 258"/>
                  <a:gd name="T100" fmla="*/ 322 w 829"/>
                  <a:gd name="T101" fmla="*/ 258 h 258"/>
                  <a:gd name="T102" fmla="*/ 403 w 829"/>
                  <a:gd name="T103" fmla="*/ 177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29" h="258">
                    <a:moveTo>
                      <a:pt x="198" y="127"/>
                    </a:moveTo>
                    <a:lnTo>
                      <a:pt x="198" y="127"/>
                    </a:lnTo>
                    <a:cubicBezTo>
                      <a:pt x="167" y="127"/>
                      <a:pt x="141" y="152"/>
                      <a:pt x="141" y="184"/>
                    </a:cubicBezTo>
                    <a:cubicBezTo>
                      <a:pt x="141" y="193"/>
                      <a:pt x="143" y="202"/>
                      <a:pt x="148" y="210"/>
                    </a:cubicBezTo>
                    <a:lnTo>
                      <a:pt x="81" y="210"/>
                    </a:lnTo>
                    <a:cubicBezTo>
                      <a:pt x="63" y="210"/>
                      <a:pt x="48" y="195"/>
                      <a:pt x="48" y="177"/>
                    </a:cubicBezTo>
                    <a:lnTo>
                      <a:pt x="48" y="81"/>
                    </a:lnTo>
                    <a:cubicBezTo>
                      <a:pt x="48" y="62"/>
                      <a:pt x="63" y="47"/>
                      <a:pt x="81" y="47"/>
                    </a:cubicBezTo>
                    <a:lnTo>
                      <a:pt x="322" y="47"/>
                    </a:lnTo>
                    <a:cubicBezTo>
                      <a:pt x="341" y="47"/>
                      <a:pt x="356" y="62"/>
                      <a:pt x="356" y="81"/>
                    </a:cubicBezTo>
                    <a:lnTo>
                      <a:pt x="356" y="177"/>
                    </a:lnTo>
                    <a:cubicBezTo>
                      <a:pt x="356" y="195"/>
                      <a:pt x="341" y="210"/>
                      <a:pt x="322" y="210"/>
                    </a:cubicBezTo>
                    <a:lnTo>
                      <a:pt x="249" y="210"/>
                    </a:lnTo>
                    <a:cubicBezTo>
                      <a:pt x="253" y="202"/>
                      <a:pt x="255" y="193"/>
                      <a:pt x="255" y="184"/>
                    </a:cubicBezTo>
                    <a:cubicBezTo>
                      <a:pt x="255" y="152"/>
                      <a:pt x="230" y="127"/>
                      <a:pt x="198" y="127"/>
                    </a:cubicBezTo>
                    <a:close/>
                    <a:moveTo>
                      <a:pt x="473" y="81"/>
                    </a:moveTo>
                    <a:lnTo>
                      <a:pt x="473" y="81"/>
                    </a:lnTo>
                    <a:cubicBezTo>
                      <a:pt x="473" y="62"/>
                      <a:pt x="488" y="47"/>
                      <a:pt x="507" y="47"/>
                    </a:cubicBezTo>
                    <a:lnTo>
                      <a:pt x="748" y="47"/>
                    </a:lnTo>
                    <a:cubicBezTo>
                      <a:pt x="766" y="47"/>
                      <a:pt x="781" y="62"/>
                      <a:pt x="781" y="81"/>
                    </a:cubicBezTo>
                    <a:lnTo>
                      <a:pt x="781" y="177"/>
                    </a:lnTo>
                    <a:cubicBezTo>
                      <a:pt x="781" y="195"/>
                      <a:pt x="766" y="210"/>
                      <a:pt x="748" y="210"/>
                    </a:cubicBezTo>
                    <a:lnTo>
                      <a:pt x="688" y="210"/>
                    </a:lnTo>
                    <a:cubicBezTo>
                      <a:pt x="692" y="202"/>
                      <a:pt x="695" y="193"/>
                      <a:pt x="695" y="184"/>
                    </a:cubicBezTo>
                    <a:cubicBezTo>
                      <a:pt x="695" y="152"/>
                      <a:pt x="669" y="127"/>
                      <a:pt x="638" y="127"/>
                    </a:cubicBezTo>
                    <a:cubicBezTo>
                      <a:pt x="606" y="127"/>
                      <a:pt x="580" y="152"/>
                      <a:pt x="580" y="184"/>
                    </a:cubicBezTo>
                    <a:cubicBezTo>
                      <a:pt x="580" y="193"/>
                      <a:pt x="583" y="202"/>
                      <a:pt x="587" y="210"/>
                    </a:cubicBezTo>
                    <a:lnTo>
                      <a:pt x="507" y="210"/>
                    </a:lnTo>
                    <a:cubicBezTo>
                      <a:pt x="488" y="210"/>
                      <a:pt x="473" y="195"/>
                      <a:pt x="473" y="177"/>
                    </a:cubicBezTo>
                    <a:lnTo>
                      <a:pt x="473" y="81"/>
                    </a:lnTo>
                    <a:close/>
                    <a:moveTo>
                      <a:pt x="403" y="177"/>
                    </a:moveTo>
                    <a:lnTo>
                      <a:pt x="403" y="177"/>
                    </a:lnTo>
                    <a:lnTo>
                      <a:pt x="403" y="81"/>
                    </a:lnTo>
                    <a:cubicBezTo>
                      <a:pt x="403" y="78"/>
                      <a:pt x="403" y="76"/>
                      <a:pt x="403" y="74"/>
                    </a:cubicBezTo>
                    <a:lnTo>
                      <a:pt x="426" y="74"/>
                    </a:lnTo>
                    <a:cubicBezTo>
                      <a:pt x="426" y="76"/>
                      <a:pt x="426" y="78"/>
                      <a:pt x="426" y="81"/>
                    </a:cubicBezTo>
                    <a:lnTo>
                      <a:pt x="426" y="177"/>
                    </a:lnTo>
                    <a:cubicBezTo>
                      <a:pt x="426" y="222"/>
                      <a:pt x="462" y="258"/>
                      <a:pt x="507" y="258"/>
                    </a:cubicBezTo>
                    <a:lnTo>
                      <a:pt x="748" y="258"/>
                    </a:lnTo>
                    <a:cubicBezTo>
                      <a:pt x="792" y="258"/>
                      <a:pt x="829" y="222"/>
                      <a:pt x="829" y="177"/>
                    </a:cubicBezTo>
                    <a:lnTo>
                      <a:pt x="829" y="81"/>
                    </a:lnTo>
                    <a:cubicBezTo>
                      <a:pt x="829" y="36"/>
                      <a:pt x="792" y="0"/>
                      <a:pt x="748" y="0"/>
                    </a:cubicBezTo>
                    <a:lnTo>
                      <a:pt x="507" y="0"/>
                    </a:lnTo>
                    <a:cubicBezTo>
                      <a:pt x="477" y="0"/>
                      <a:pt x="452" y="15"/>
                      <a:pt x="437" y="39"/>
                    </a:cubicBezTo>
                    <a:lnTo>
                      <a:pt x="391" y="39"/>
                    </a:lnTo>
                    <a:cubicBezTo>
                      <a:pt x="377" y="15"/>
                      <a:pt x="352" y="0"/>
                      <a:pt x="322" y="0"/>
                    </a:cubicBezTo>
                    <a:lnTo>
                      <a:pt x="81" y="0"/>
                    </a:lnTo>
                    <a:cubicBezTo>
                      <a:pt x="37" y="0"/>
                      <a:pt x="0" y="36"/>
                      <a:pt x="0" y="81"/>
                    </a:cubicBezTo>
                    <a:lnTo>
                      <a:pt x="0" y="177"/>
                    </a:lnTo>
                    <a:cubicBezTo>
                      <a:pt x="0" y="222"/>
                      <a:pt x="37" y="258"/>
                      <a:pt x="81" y="258"/>
                    </a:cubicBezTo>
                    <a:lnTo>
                      <a:pt x="322" y="258"/>
                    </a:lnTo>
                    <a:cubicBezTo>
                      <a:pt x="367" y="258"/>
                      <a:pt x="403" y="222"/>
                      <a:pt x="403" y="17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15E54563-7946-4F25-8098-F586AA8F2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3138" y="1236663"/>
                <a:ext cx="130175" cy="42863"/>
              </a:xfrm>
              <a:custGeom>
                <a:avLst/>
                <a:gdLst>
                  <a:gd name="T0" fmla="*/ 223 w 274"/>
                  <a:gd name="T1" fmla="*/ 8 h 89"/>
                  <a:gd name="T2" fmla="*/ 223 w 274"/>
                  <a:gd name="T3" fmla="*/ 8 h 89"/>
                  <a:gd name="T4" fmla="*/ 37 w 274"/>
                  <a:gd name="T5" fmla="*/ 20 h 89"/>
                  <a:gd name="T6" fmla="*/ 1 w 274"/>
                  <a:gd name="T7" fmla="*/ 50 h 89"/>
                  <a:gd name="T8" fmla="*/ 32 w 274"/>
                  <a:gd name="T9" fmla="*/ 86 h 89"/>
                  <a:gd name="T10" fmla="*/ 106 w 274"/>
                  <a:gd name="T11" fmla="*/ 89 h 89"/>
                  <a:gd name="T12" fmla="*/ 250 w 274"/>
                  <a:gd name="T13" fmla="*/ 69 h 89"/>
                  <a:gd name="T14" fmla="*/ 267 w 274"/>
                  <a:gd name="T15" fmla="*/ 25 h 89"/>
                  <a:gd name="T16" fmla="*/ 223 w 274"/>
                  <a:gd name="T17" fmla="*/ 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4" h="89">
                    <a:moveTo>
                      <a:pt x="223" y="8"/>
                    </a:moveTo>
                    <a:lnTo>
                      <a:pt x="223" y="8"/>
                    </a:lnTo>
                    <a:cubicBezTo>
                      <a:pt x="187" y="24"/>
                      <a:pt x="90" y="24"/>
                      <a:pt x="37" y="20"/>
                    </a:cubicBezTo>
                    <a:cubicBezTo>
                      <a:pt x="19" y="18"/>
                      <a:pt x="3" y="32"/>
                      <a:pt x="1" y="50"/>
                    </a:cubicBezTo>
                    <a:cubicBezTo>
                      <a:pt x="0" y="69"/>
                      <a:pt x="13" y="85"/>
                      <a:pt x="32" y="86"/>
                    </a:cubicBezTo>
                    <a:cubicBezTo>
                      <a:pt x="39" y="87"/>
                      <a:pt x="69" y="89"/>
                      <a:pt x="106" y="89"/>
                    </a:cubicBezTo>
                    <a:cubicBezTo>
                      <a:pt x="154" y="89"/>
                      <a:pt x="214" y="85"/>
                      <a:pt x="250" y="69"/>
                    </a:cubicBezTo>
                    <a:cubicBezTo>
                      <a:pt x="267" y="61"/>
                      <a:pt x="274" y="42"/>
                      <a:pt x="267" y="25"/>
                    </a:cubicBezTo>
                    <a:cubicBezTo>
                      <a:pt x="259" y="8"/>
                      <a:pt x="240" y="0"/>
                      <a:pt x="223" y="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4E983FD-0814-5F25-FCB6-9F4529335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432" y="372661"/>
            <a:ext cx="5731510" cy="341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7DA1A-F913-F4EB-8631-25F295E60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730" y="1025646"/>
            <a:ext cx="5731510" cy="26987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F8F177-1681-FA99-13D1-71F258939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133" y="1991487"/>
            <a:ext cx="5731510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F35249-EA2E-4A40-2D52-59FD1A611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599" y="3272237"/>
            <a:ext cx="5731510" cy="1790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A8AE23-9180-4F86-C088-115261941E8C}"/>
              </a:ext>
            </a:extLst>
          </p:cNvPr>
          <p:cNvSpPr txBox="1"/>
          <p:nvPr/>
        </p:nvSpPr>
        <p:spPr>
          <a:xfrm>
            <a:off x="1935480" y="60960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dirty="0">
                <a:latin typeface="+mj-lt"/>
              </a:rPr>
              <a:t>User registration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7B719-219C-7962-62F6-3C35AF929A3B}"/>
              </a:ext>
            </a:extLst>
          </p:cNvPr>
          <p:cNvSpPr txBox="1"/>
          <p:nvPr/>
        </p:nvSpPr>
        <p:spPr>
          <a:xfrm>
            <a:off x="2270760" y="746760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dirty="0">
                <a:latin typeface="+mj-lt"/>
              </a:rPr>
              <a:t>User 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79534-0747-55E9-2ABA-C6EF8241AC86}"/>
              </a:ext>
            </a:extLst>
          </p:cNvPr>
          <p:cNvSpPr txBox="1"/>
          <p:nvPr/>
        </p:nvSpPr>
        <p:spPr>
          <a:xfrm>
            <a:off x="2628900" y="1363980"/>
            <a:ext cx="390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dirty="0">
                <a:latin typeface="+mj-lt"/>
              </a:rPr>
              <a:t> Password reset when forgotten (forgotpwdTest.py)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F94B69-0050-69E3-E6D5-1773B1533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705" y="1685607"/>
            <a:ext cx="5731510" cy="2482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B53D35-9FEB-811F-64AF-B4113B51C7AC}"/>
              </a:ext>
            </a:extLst>
          </p:cNvPr>
          <p:cNvSpPr txBox="1"/>
          <p:nvPr/>
        </p:nvSpPr>
        <p:spPr>
          <a:xfrm>
            <a:off x="3169920" y="2964180"/>
            <a:ext cx="390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dirty="0">
                <a:latin typeface="+mj-lt"/>
              </a:rPr>
              <a:t> Profile update and review</a:t>
            </a:r>
          </a:p>
        </p:txBody>
      </p:sp>
    </p:spTree>
    <p:extLst>
      <p:ext uri="{BB962C8B-B14F-4D97-AF65-F5344CB8AC3E}">
        <p14:creationId xmlns:p14="http://schemas.microsoft.com/office/powerpoint/2010/main" val="218049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7C8D4B-E016-A243-BA8A-BD54FAB14E00}"/>
              </a:ext>
            </a:extLst>
          </p:cNvPr>
          <p:cNvCxnSpPr>
            <a:cxnSpLocks/>
          </p:cNvCxnSpPr>
          <p:nvPr/>
        </p:nvCxnSpPr>
        <p:spPr>
          <a:xfrm>
            <a:off x="201017" y="2692436"/>
            <a:ext cx="8178071" cy="1304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D673D4F-D877-2BDA-5D49-74A9463FDCA9}"/>
              </a:ext>
            </a:extLst>
          </p:cNvPr>
          <p:cNvSpPr/>
          <p:nvPr/>
        </p:nvSpPr>
        <p:spPr>
          <a:xfrm>
            <a:off x="63627" y="2612537"/>
            <a:ext cx="159798" cy="1597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defRPr/>
            </a:pPr>
            <a:endParaRPr lang="en-US" sz="2400">
              <a:solidFill>
                <a:srgbClr val="33A3FF"/>
              </a:solidFill>
              <a:latin typeface="Calibri 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75D4B7-8081-58DC-5127-48C09F3E39E1}"/>
              </a:ext>
            </a:extLst>
          </p:cNvPr>
          <p:cNvSpPr/>
          <p:nvPr/>
        </p:nvSpPr>
        <p:spPr>
          <a:xfrm>
            <a:off x="8425030" y="2625578"/>
            <a:ext cx="159798" cy="15979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defRPr/>
            </a:pPr>
            <a:endParaRPr lang="en-US" sz="2400">
              <a:solidFill>
                <a:srgbClr val="33A3FF"/>
              </a:solidFill>
              <a:latin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8093F-0853-D5E4-4AEA-CEF8F2791E3F}"/>
              </a:ext>
            </a:extLst>
          </p:cNvPr>
          <p:cNvSpPr txBox="1"/>
          <p:nvPr/>
        </p:nvSpPr>
        <p:spPr>
          <a:xfrm>
            <a:off x="418416" y="814819"/>
            <a:ext cx="1487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1200" dirty="0">
                <a:solidFill>
                  <a:srgbClr val="FFFFFF"/>
                </a:solidFill>
                <a:latin typeface="Calibri Light"/>
              </a:rPr>
              <a:t>File Upload</a:t>
            </a:r>
            <a:endParaRPr lang="en-US" sz="1600" dirty="0">
              <a:solidFill>
                <a:srgbClr val="FFFFFF"/>
              </a:solidFill>
              <a:latin typeface="Calibri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DF62D2-9846-D880-5E4E-136283AF064A}"/>
              </a:ext>
            </a:extLst>
          </p:cNvPr>
          <p:cNvGrpSpPr/>
          <p:nvPr/>
        </p:nvGrpSpPr>
        <p:grpSpPr>
          <a:xfrm>
            <a:off x="2036784" y="2478076"/>
            <a:ext cx="428724" cy="1985344"/>
            <a:chOff x="2116248" y="2478074"/>
            <a:chExt cx="428724" cy="17707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0A30AE-C10C-1610-EB6E-C49871700CCB}"/>
                </a:ext>
              </a:extLst>
            </p:cNvPr>
            <p:cNvSpPr/>
            <p:nvPr/>
          </p:nvSpPr>
          <p:spPr>
            <a:xfrm>
              <a:off x="2116248" y="2478074"/>
              <a:ext cx="428724" cy="42872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defRPr/>
              </a:pPr>
              <a:endParaRPr lang="en-US">
                <a:solidFill>
                  <a:srgbClr val="33A3FF"/>
                </a:solidFill>
                <a:latin typeface="Calibri Light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2C85B9-8FEB-F3F5-3CA1-7E00FC204D3E}"/>
                </a:ext>
              </a:extLst>
            </p:cNvPr>
            <p:cNvGrpSpPr/>
            <p:nvPr/>
          </p:nvGrpSpPr>
          <p:grpSpPr>
            <a:xfrm rot="10800000">
              <a:off x="2250709" y="2906796"/>
              <a:ext cx="159798" cy="1342009"/>
              <a:chOff x="1384645" y="3536287"/>
              <a:chExt cx="159798" cy="1342009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11E9CA1-C04A-6F81-10BC-85024FCD3CA6}"/>
                  </a:ext>
                </a:extLst>
              </p:cNvPr>
              <p:cNvCxnSpPr>
                <a:cxnSpLocks/>
                <a:stCxn id="9" idx="4"/>
              </p:cNvCxnSpPr>
              <p:nvPr/>
            </p:nvCxnSpPr>
            <p:spPr>
              <a:xfrm rot="10800000" flipH="1">
                <a:off x="1464541" y="3696084"/>
                <a:ext cx="2" cy="11822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32FE4D-3E3F-5ED4-010B-83A5A510CCA8}"/>
                  </a:ext>
                </a:extLst>
              </p:cNvPr>
              <p:cNvSpPr/>
              <p:nvPr/>
            </p:nvSpPr>
            <p:spPr>
              <a:xfrm>
                <a:off x="1384645" y="3536287"/>
                <a:ext cx="159798" cy="15979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189">
                  <a:defRPr/>
                </a:pPr>
                <a:endParaRPr lang="en-US">
                  <a:solidFill>
                    <a:srgbClr val="33A3FF"/>
                  </a:solidFill>
                  <a:latin typeface="Calibri Light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91CD9F-3F22-CEE1-E95B-E613243B5F2E}"/>
              </a:ext>
            </a:extLst>
          </p:cNvPr>
          <p:cNvSpPr txBox="1"/>
          <p:nvPr/>
        </p:nvSpPr>
        <p:spPr>
          <a:xfrm>
            <a:off x="2316793" y="4237138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>
              <a:defRPr/>
            </a:pPr>
            <a:r>
              <a:rPr lang="en-US" sz="1200" dirty="0">
                <a:solidFill>
                  <a:srgbClr val="FFFFFF"/>
                </a:solidFill>
                <a:latin typeface="Calibri Light"/>
              </a:rPr>
              <a:t>File permission function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B391B9-DF9E-0A32-9635-E20D5DF74420}"/>
              </a:ext>
            </a:extLst>
          </p:cNvPr>
          <p:cNvGrpSpPr/>
          <p:nvPr/>
        </p:nvGrpSpPr>
        <p:grpSpPr>
          <a:xfrm flipV="1">
            <a:off x="6618064" y="959807"/>
            <a:ext cx="367775" cy="1913535"/>
            <a:chOff x="6574545" y="2508547"/>
            <a:chExt cx="367775" cy="174025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D6B6DDE-6978-C53C-01C1-D1FA0E6C5F2D}"/>
                </a:ext>
              </a:extLst>
            </p:cNvPr>
            <p:cNvSpPr/>
            <p:nvPr/>
          </p:nvSpPr>
          <p:spPr>
            <a:xfrm>
              <a:off x="6574545" y="2508547"/>
              <a:ext cx="367775" cy="36777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defRPr/>
              </a:pPr>
              <a:endParaRPr lang="en-US">
                <a:solidFill>
                  <a:srgbClr val="33A3FF"/>
                </a:solidFill>
                <a:latin typeface="Calibri Light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C078A07-0ACD-2CB0-17E4-38C82555F15B}"/>
                </a:ext>
              </a:extLst>
            </p:cNvPr>
            <p:cNvGrpSpPr/>
            <p:nvPr/>
          </p:nvGrpSpPr>
          <p:grpSpPr>
            <a:xfrm rot="10800000">
              <a:off x="6679909" y="2876322"/>
              <a:ext cx="159798" cy="1372484"/>
              <a:chOff x="1384645" y="3536287"/>
              <a:chExt cx="159798" cy="137248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66DDC6-4F79-E126-D1A2-A32561890108}"/>
                  </a:ext>
                </a:extLst>
              </p:cNvPr>
              <p:cNvCxnSpPr>
                <a:cxnSpLocks/>
                <a:stCxn id="15" idx="4"/>
              </p:cNvCxnSpPr>
              <p:nvPr/>
            </p:nvCxnSpPr>
            <p:spPr>
              <a:xfrm rot="10800000">
                <a:off x="1464544" y="3696084"/>
                <a:ext cx="1375" cy="12126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EC85799-5865-0A26-A15F-6C3F80E6FBD0}"/>
                  </a:ext>
                </a:extLst>
              </p:cNvPr>
              <p:cNvSpPr/>
              <p:nvPr/>
            </p:nvSpPr>
            <p:spPr>
              <a:xfrm>
                <a:off x="1384645" y="3536287"/>
                <a:ext cx="159798" cy="15979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189">
                  <a:defRPr/>
                </a:pPr>
                <a:endParaRPr lang="en-US">
                  <a:solidFill>
                    <a:srgbClr val="33A3FF"/>
                  </a:solidFill>
                  <a:latin typeface="Calibri Light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11CE1D0-8D83-1157-6CB4-E06089A27525}"/>
              </a:ext>
            </a:extLst>
          </p:cNvPr>
          <p:cNvSpPr txBox="1"/>
          <p:nvPr/>
        </p:nvSpPr>
        <p:spPr>
          <a:xfrm>
            <a:off x="6419092" y="725034"/>
            <a:ext cx="1906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1200" dirty="0">
                <a:solidFill>
                  <a:srgbClr val="FFFFFF"/>
                </a:solidFill>
                <a:latin typeface="Calibri Light"/>
              </a:rPr>
              <a:t>Version control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401F879-54F4-B07B-C652-E003AE8FC79D}"/>
              </a:ext>
            </a:extLst>
          </p:cNvPr>
          <p:cNvSpPr txBox="1">
            <a:spLocks/>
          </p:cNvSpPr>
          <p:nvPr/>
        </p:nvSpPr>
        <p:spPr>
          <a:xfrm>
            <a:off x="532016" y="127776"/>
            <a:ext cx="8079970" cy="72807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r>
              <a:rPr lang="en-GB" dirty="0">
                <a:solidFill>
                  <a:srgbClr val="FFFFFF"/>
                </a:solidFill>
                <a:latin typeface="Calibri Light"/>
              </a:rPr>
              <a:t>File Management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1E209A-B494-3AD9-D3B5-270380D5E53B}"/>
              </a:ext>
            </a:extLst>
          </p:cNvPr>
          <p:cNvGrpSpPr/>
          <p:nvPr/>
        </p:nvGrpSpPr>
        <p:grpSpPr>
          <a:xfrm>
            <a:off x="961200" y="1051037"/>
            <a:ext cx="361812" cy="1822281"/>
            <a:chOff x="1042747" y="1136075"/>
            <a:chExt cx="361812" cy="173726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0DBA29-437D-EF3D-0979-E81BEDF5F60A}"/>
                </a:ext>
              </a:extLst>
            </p:cNvPr>
            <p:cNvGrpSpPr/>
            <p:nvPr/>
          </p:nvGrpSpPr>
          <p:grpSpPr>
            <a:xfrm>
              <a:off x="1141783" y="1136075"/>
              <a:ext cx="159798" cy="1375454"/>
              <a:chOff x="1222428" y="911632"/>
              <a:chExt cx="159798" cy="1375454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6087C09-E87F-5A5E-6B79-DF9650219B8B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H="1" flipV="1">
                <a:off x="1302328" y="1071418"/>
                <a:ext cx="1970" cy="1215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B65BF23-59CF-4DAB-2B95-F217D2920189}"/>
                  </a:ext>
                </a:extLst>
              </p:cNvPr>
              <p:cNvSpPr/>
              <p:nvPr/>
            </p:nvSpPr>
            <p:spPr>
              <a:xfrm>
                <a:off x="1222428" y="911632"/>
                <a:ext cx="159798" cy="15979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189">
                  <a:defRPr/>
                </a:pPr>
                <a:endParaRPr lang="en-US">
                  <a:solidFill>
                    <a:srgbClr val="33A3FF"/>
                  </a:solidFill>
                  <a:latin typeface="Calibri Light"/>
                </a:endParaRP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494E1B-7667-4E12-63D0-3223C0F4C097}"/>
                </a:ext>
              </a:extLst>
            </p:cNvPr>
            <p:cNvSpPr/>
            <p:nvPr/>
          </p:nvSpPr>
          <p:spPr>
            <a:xfrm>
              <a:off x="1042747" y="2511529"/>
              <a:ext cx="361812" cy="36181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defRPr/>
              </a:pPr>
              <a:endParaRPr lang="en-US">
                <a:solidFill>
                  <a:srgbClr val="33A3FF"/>
                </a:solidFill>
                <a:latin typeface="Calibri Light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F6D35F-3E49-22F7-3362-EBFD571E7F36}"/>
              </a:ext>
            </a:extLst>
          </p:cNvPr>
          <p:cNvSpPr txBox="1"/>
          <p:nvPr/>
        </p:nvSpPr>
        <p:spPr>
          <a:xfrm>
            <a:off x="1016334" y="254280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012036">
                    <a:lumMod val="75000"/>
                    <a:lumOff val="25000"/>
                  </a:srgbClr>
                </a:solidFill>
                <a:latin typeface="Calibri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CEF19F-23E1-7C02-22A8-3CEB8EBB4C7F}"/>
              </a:ext>
            </a:extLst>
          </p:cNvPr>
          <p:cNvSpPr txBox="1"/>
          <p:nvPr/>
        </p:nvSpPr>
        <p:spPr>
          <a:xfrm>
            <a:off x="2070645" y="2542393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012036">
                    <a:lumMod val="75000"/>
                    <a:lumOff val="25000"/>
                  </a:srgbClr>
                </a:solidFill>
                <a:latin typeface="Calibri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DA8793-E0B6-8D08-558A-CB18BDA6AEED}"/>
              </a:ext>
            </a:extLst>
          </p:cNvPr>
          <p:cNvSpPr txBox="1"/>
          <p:nvPr/>
        </p:nvSpPr>
        <p:spPr>
          <a:xfrm>
            <a:off x="6669955" y="254280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GB" sz="1350" dirty="0">
                <a:solidFill>
                  <a:srgbClr val="012036">
                    <a:lumMod val="75000"/>
                    <a:lumOff val="25000"/>
                  </a:srgbClr>
                </a:solidFill>
                <a:latin typeface="Calibri"/>
              </a:rPr>
              <a:t>3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BB8EDB35-2690-1F07-A393-24C41233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72" y="790537"/>
            <a:ext cx="2406650" cy="876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C33589-0742-5EC4-F7CA-9D434981C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825" y="1711387"/>
            <a:ext cx="1752690" cy="1968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684669-64F8-AF3D-A69A-32379352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903" y="1994891"/>
            <a:ext cx="4038808" cy="2095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C9E944-E568-D238-0ED9-61971A9EE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166" y="2920381"/>
            <a:ext cx="4235668" cy="1905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AB732D-12A6-6292-C71A-76B659B15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808" y="2247895"/>
            <a:ext cx="2222614" cy="1905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CE176D3-9C54-504B-969B-F2E035FC9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721" y="3292518"/>
            <a:ext cx="5372376" cy="4508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5B2997-EEA9-A2DA-E514-17F955E79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0064" y="3847348"/>
            <a:ext cx="4597636" cy="2476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0DE3D4C-03AD-27DE-1904-FAF2287B75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673" y="1221844"/>
            <a:ext cx="2889398" cy="2667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EF279B3-5C0F-45AC-2881-3989BFD56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924" y="1548172"/>
            <a:ext cx="4134062" cy="38447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371209-0EB3-D7FF-BB75-EFBFF94415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2991" y="2053581"/>
            <a:ext cx="2190863" cy="3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9" grpId="0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2">
            <a:extLst>
              <a:ext uri="{FF2B5EF4-FFF2-40B4-BE49-F238E27FC236}">
                <a16:creationId xmlns:a16="http://schemas.microsoft.com/office/drawing/2014/main" id="{6D4F4BF5-CFE2-EECC-29B0-AA3E4E02D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91721"/>
            <a:ext cx="9144000" cy="53524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3CA8FDC-675D-CA60-2CFA-92452E95CAB2}"/>
              </a:ext>
            </a:extLst>
          </p:cNvPr>
          <p:cNvSpPr txBox="1">
            <a:spLocks/>
          </p:cNvSpPr>
          <p:nvPr/>
        </p:nvSpPr>
        <p:spPr>
          <a:xfrm>
            <a:off x="1921777" y="1536131"/>
            <a:ext cx="6390694" cy="948307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Calibri"/>
                <a:cs typeface="Calibri"/>
              </a:rPr>
              <a:t>TechDocs</a:t>
            </a:r>
            <a:r>
              <a:rPr lang="en-US" dirty="0">
                <a:latin typeface="Calibri"/>
                <a:cs typeface="Calibri"/>
              </a:rPr>
              <a:t> – Backend services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0DF780C-FEF6-DD6A-BB08-2C55D280C258}"/>
              </a:ext>
            </a:extLst>
          </p:cNvPr>
          <p:cNvSpPr txBox="1">
            <a:spLocks/>
          </p:cNvSpPr>
          <p:nvPr/>
        </p:nvSpPr>
        <p:spPr>
          <a:xfrm>
            <a:off x="897385" y="18498"/>
            <a:ext cx="6390694" cy="948307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Payment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C017FC-6FCB-BD55-1064-C5A96C7B0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" y="1260475"/>
            <a:ext cx="2552257" cy="13985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3C5A43-28DE-03A1-6F44-71D438B39513}"/>
              </a:ext>
            </a:extLst>
          </p:cNvPr>
          <p:cNvSpPr/>
          <p:nvPr/>
        </p:nvSpPr>
        <p:spPr>
          <a:xfrm>
            <a:off x="95176" y="2738484"/>
            <a:ext cx="2576461" cy="401866"/>
          </a:xfrm>
          <a:prstGeom prst="rect">
            <a:avLst/>
          </a:prstGeom>
          <a:solidFill>
            <a:srgbClr val="0074BE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>
                <a:solidFill>
                  <a:srgbClr val="FFFFFF"/>
                </a:solidFill>
                <a:latin typeface="Calibri Light"/>
              </a:rPr>
              <a:t>Enter detail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9DB0E8E-1F9D-BD5F-2C76-B1CFFE0D5842}"/>
              </a:ext>
            </a:extLst>
          </p:cNvPr>
          <p:cNvSpPr/>
          <p:nvPr/>
        </p:nvSpPr>
        <p:spPr>
          <a:xfrm>
            <a:off x="2537305" y="2846155"/>
            <a:ext cx="300445" cy="228600"/>
          </a:xfrm>
          <a:prstGeom prst="rightArrow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11291C-6A14-3C7A-914E-2304EC246693}"/>
              </a:ext>
            </a:extLst>
          </p:cNvPr>
          <p:cNvSpPr/>
          <p:nvPr/>
        </p:nvSpPr>
        <p:spPr>
          <a:xfrm>
            <a:off x="27543" y="2850163"/>
            <a:ext cx="228601" cy="214234"/>
          </a:xfrm>
          <a:prstGeom prst="ellipse">
            <a:avLst/>
          </a:prstGeom>
          <a:solidFill>
            <a:srgbClr val="00B08D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B3030-B98D-C8F5-FD09-BCCA87061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481" y="1193729"/>
            <a:ext cx="2358644" cy="14653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DE61B3-1516-AE56-D1C6-8CBDB1676120}"/>
              </a:ext>
            </a:extLst>
          </p:cNvPr>
          <p:cNvSpPr/>
          <p:nvPr/>
        </p:nvSpPr>
        <p:spPr>
          <a:xfrm>
            <a:off x="2879458" y="2723912"/>
            <a:ext cx="2576461" cy="623840"/>
          </a:xfrm>
          <a:prstGeom prst="rect">
            <a:avLst/>
          </a:prstGeom>
          <a:solidFill>
            <a:srgbClr val="0074BE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noProof="0" dirty="0">
                <a:solidFill>
                  <a:srgbClr val="FFFFFF"/>
                </a:solidFill>
                <a:latin typeface="Calibri Light"/>
              </a:rPr>
              <a:t>Select option and make payment. Order generated.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B8E42AE-BEB9-C7B7-5357-E525E031E84F}"/>
              </a:ext>
            </a:extLst>
          </p:cNvPr>
          <p:cNvSpPr/>
          <p:nvPr/>
        </p:nvSpPr>
        <p:spPr>
          <a:xfrm>
            <a:off x="5393146" y="2831583"/>
            <a:ext cx="300445" cy="228600"/>
          </a:xfrm>
          <a:prstGeom prst="rightArrow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076034-4D27-460D-CF5E-310C89F67176}"/>
              </a:ext>
            </a:extLst>
          </p:cNvPr>
          <p:cNvSpPr/>
          <p:nvPr/>
        </p:nvSpPr>
        <p:spPr>
          <a:xfrm>
            <a:off x="2811825" y="2835591"/>
            <a:ext cx="228601" cy="214234"/>
          </a:xfrm>
          <a:prstGeom prst="ellipse">
            <a:avLst/>
          </a:prstGeom>
          <a:solidFill>
            <a:srgbClr val="00B08D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EF8454-6CF7-A224-5BE3-A6FBC3E89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281" y="1250582"/>
            <a:ext cx="2358644" cy="13985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3DE39F8-41A0-C3C3-3F9C-C37207360B57}"/>
              </a:ext>
            </a:extLst>
          </p:cNvPr>
          <p:cNvSpPr/>
          <p:nvPr/>
        </p:nvSpPr>
        <p:spPr>
          <a:xfrm>
            <a:off x="5775058" y="2717292"/>
            <a:ext cx="2576461" cy="401866"/>
          </a:xfrm>
          <a:prstGeom prst="rect">
            <a:avLst/>
          </a:prstGeom>
          <a:solidFill>
            <a:srgbClr val="0074BE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sz="1400" kern="0" dirty="0">
                <a:solidFill>
                  <a:srgbClr val="FFFFFF"/>
                </a:solidFill>
                <a:latin typeface="Calibri Light"/>
              </a:rPr>
              <a:t>On checking out payment is made.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15D7C2-26E2-72A5-B2C2-464BB86F38D2}"/>
              </a:ext>
            </a:extLst>
          </p:cNvPr>
          <p:cNvSpPr/>
          <p:nvPr/>
        </p:nvSpPr>
        <p:spPr>
          <a:xfrm>
            <a:off x="5707425" y="2828971"/>
            <a:ext cx="228601" cy="214234"/>
          </a:xfrm>
          <a:prstGeom prst="ellipse">
            <a:avLst/>
          </a:prstGeom>
          <a:solidFill>
            <a:srgbClr val="00B08D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9512B63-9F84-955B-8C0E-F70A75898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633" y="3417947"/>
            <a:ext cx="1612983" cy="21591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353B53-A2CE-4EED-A74A-3F544F4B37D1}"/>
              </a:ext>
            </a:extLst>
          </p:cNvPr>
          <p:cNvSpPr/>
          <p:nvPr/>
        </p:nvSpPr>
        <p:spPr>
          <a:xfrm rot="5400000">
            <a:off x="6842680" y="3122698"/>
            <a:ext cx="300445" cy="228600"/>
          </a:xfrm>
          <a:prstGeom prst="rightArrow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8D69E24-BE99-4702-1774-847D0AC09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6059" y="3807847"/>
            <a:ext cx="5731510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0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D3AF456-57F3-4FEB-9825-2EAC0DB994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alphaModFix amt="39000"/>
          </a:blip>
          <a:stretch>
            <a:fillRect/>
          </a:stretch>
        </p:blipFill>
        <p:spPr>
          <a:xfrm>
            <a:off x="0" y="1660821"/>
            <a:ext cx="9144000" cy="18218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72BBEAD-42A9-471C-B35D-9B8B20823FFD}"/>
              </a:ext>
            </a:extLst>
          </p:cNvPr>
          <p:cNvGrpSpPr/>
          <p:nvPr/>
        </p:nvGrpSpPr>
        <p:grpSpPr>
          <a:xfrm>
            <a:off x="202302" y="64488"/>
            <a:ext cx="1758236" cy="1757996"/>
            <a:chOff x="202301" y="1520436"/>
            <a:chExt cx="1758236" cy="17579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78F06FB-F96E-4F9E-B1E8-0A48DEA08DDE}"/>
                </a:ext>
              </a:extLst>
            </p:cNvPr>
            <p:cNvGrpSpPr/>
            <p:nvPr/>
          </p:nvGrpSpPr>
          <p:grpSpPr>
            <a:xfrm>
              <a:off x="202301" y="1520436"/>
              <a:ext cx="1758236" cy="1757996"/>
              <a:chOff x="202300" y="1397007"/>
              <a:chExt cx="2623415" cy="2623057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F4C6BD0-043A-4AC7-98DE-71192D1254DE}"/>
                  </a:ext>
                </a:extLst>
              </p:cNvPr>
              <p:cNvSpPr/>
              <p:nvPr/>
            </p:nvSpPr>
            <p:spPr>
              <a:xfrm>
                <a:off x="491823" y="1397007"/>
                <a:ext cx="1892531" cy="1881397"/>
              </a:xfrm>
              <a:prstGeom prst="ellipse">
                <a:avLst/>
              </a:prstGeom>
              <a:gradFill>
                <a:gsLst>
                  <a:gs pos="0">
                    <a:srgbClr val="D4C6FF">
                      <a:alpha val="50000"/>
                    </a:srgbClr>
                  </a:gs>
                  <a:gs pos="100000">
                    <a:srgbClr val="BEF1F1">
                      <a:alpha val="50000"/>
                    </a:srgbClr>
                  </a:gs>
                </a:gsLst>
                <a:lin ang="2700000" scaled="0"/>
              </a:gradFill>
              <a:ln w="28575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868D94-95CE-44CD-B239-9282197119F1}"/>
                  </a:ext>
                </a:extLst>
              </p:cNvPr>
              <p:cNvSpPr txBox="1"/>
              <p:nvPr/>
            </p:nvSpPr>
            <p:spPr>
              <a:xfrm>
                <a:off x="202300" y="3514917"/>
                <a:ext cx="2623415" cy="505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dirty="0">
                    <a:solidFill>
                      <a:srgbClr val="012036"/>
                    </a:solidFill>
                    <a:latin typeface="Calibri" panose="020F0502020204030204"/>
                  </a:rPr>
                  <a:t>Multi-user editing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78D760C-C448-4513-B9EA-E16D62F9E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007" y="3433995"/>
                <a:ext cx="1960063" cy="0"/>
              </a:xfrm>
              <a:prstGeom prst="line">
                <a:avLst/>
              </a:prstGeom>
              <a:noFill/>
              <a:ln w="12700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09B7E2-5674-4558-B2AC-AD021E7F97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6142" y="1799644"/>
              <a:ext cx="821953" cy="662642"/>
              <a:chOff x="5637213" y="358776"/>
              <a:chExt cx="2260599" cy="182245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6" name="Freeform 16">
                <a:extLst>
                  <a:ext uri="{FF2B5EF4-FFF2-40B4-BE49-F238E27FC236}">
                    <a16:creationId xmlns:a16="http://schemas.microsoft.com/office/drawing/2014/main" id="{98B0495A-38C6-40E5-B584-036AC43F3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2100" y="984251"/>
                <a:ext cx="69850" cy="69850"/>
              </a:xfrm>
              <a:custGeom>
                <a:avLst/>
                <a:gdLst>
                  <a:gd name="T0" fmla="*/ 75 w 150"/>
                  <a:gd name="T1" fmla="*/ 150 h 150"/>
                  <a:gd name="T2" fmla="*/ 75 w 150"/>
                  <a:gd name="T3" fmla="*/ 150 h 150"/>
                  <a:gd name="T4" fmla="*/ 150 w 150"/>
                  <a:gd name="T5" fmla="*/ 75 h 150"/>
                  <a:gd name="T6" fmla="*/ 75 w 150"/>
                  <a:gd name="T7" fmla="*/ 0 h 150"/>
                  <a:gd name="T8" fmla="*/ 0 w 150"/>
                  <a:gd name="T9" fmla="*/ 75 h 150"/>
                  <a:gd name="T10" fmla="*/ 75 w 150"/>
                  <a:gd name="T11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50">
                    <a:moveTo>
                      <a:pt x="75" y="150"/>
                    </a:moveTo>
                    <a:lnTo>
                      <a:pt x="75" y="150"/>
                    </a:lnTo>
                    <a:cubicBezTo>
                      <a:pt x="116" y="150"/>
                      <a:pt x="150" y="117"/>
                      <a:pt x="150" y="75"/>
                    </a:cubicBezTo>
                    <a:cubicBezTo>
                      <a:pt x="150" y="34"/>
                      <a:pt x="116" y="0"/>
                      <a:pt x="75" y="0"/>
                    </a:cubicBezTo>
                    <a:cubicBezTo>
                      <a:pt x="33" y="0"/>
                      <a:pt x="0" y="34"/>
                      <a:pt x="0" y="75"/>
                    </a:cubicBezTo>
                    <a:cubicBezTo>
                      <a:pt x="0" y="117"/>
                      <a:pt x="33" y="150"/>
                      <a:pt x="75" y="15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F0C092DE-517C-4C68-85A9-FDDDC222F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4038" y="984251"/>
                <a:ext cx="71437" cy="71438"/>
              </a:xfrm>
              <a:custGeom>
                <a:avLst/>
                <a:gdLst>
                  <a:gd name="T0" fmla="*/ 75 w 150"/>
                  <a:gd name="T1" fmla="*/ 150 h 150"/>
                  <a:gd name="T2" fmla="*/ 75 w 150"/>
                  <a:gd name="T3" fmla="*/ 150 h 150"/>
                  <a:gd name="T4" fmla="*/ 150 w 150"/>
                  <a:gd name="T5" fmla="*/ 75 h 150"/>
                  <a:gd name="T6" fmla="*/ 75 w 150"/>
                  <a:gd name="T7" fmla="*/ 0 h 150"/>
                  <a:gd name="T8" fmla="*/ 0 w 150"/>
                  <a:gd name="T9" fmla="*/ 75 h 150"/>
                  <a:gd name="T10" fmla="*/ 75 w 150"/>
                  <a:gd name="T11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150">
                    <a:moveTo>
                      <a:pt x="75" y="150"/>
                    </a:moveTo>
                    <a:lnTo>
                      <a:pt x="75" y="150"/>
                    </a:lnTo>
                    <a:cubicBezTo>
                      <a:pt x="116" y="150"/>
                      <a:pt x="150" y="117"/>
                      <a:pt x="150" y="75"/>
                    </a:cubicBezTo>
                    <a:cubicBezTo>
                      <a:pt x="150" y="34"/>
                      <a:pt x="116" y="0"/>
                      <a:pt x="75" y="0"/>
                    </a:cubicBezTo>
                    <a:cubicBezTo>
                      <a:pt x="33" y="0"/>
                      <a:pt x="0" y="34"/>
                      <a:pt x="0" y="75"/>
                    </a:cubicBezTo>
                    <a:cubicBezTo>
                      <a:pt x="0" y="117"/>
                      <a:pt x="33" y="150"/>
                      <a:pt x="75" y="15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8C2C270B-02E7-4269-AAF3-EB53C2AB3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1000" y="1284288"/>
                <a:ext cx="174625" cy="55563"/>
              </a:xfrm>
              <a:custGeom>
                <a:avLst/>
                <a:gdLst>
                  <a:gd name="T0" fmla="*/ 43 w 370"/>
                  <a:gd name="T1" fmla="*/ 115 h 119"/>
                  <a:gd name="T2" fmla="*/ 43 w 370"/>
                  <a:gd name="T3" fmla="*/ 115 h 119"/>
                  <a:gd name="T4" fmla="*/ 142 w 370"/>
                  <a:gd name="T5" fmla="*/ 119 h 119"/>
                  <a:gd name="T6" fmla="*/ 337 w 370"/>
                  <a:gd name="T7" fmla="*/ 92 h 119"/>
                  <a:gd name="T8" fmla="*/ 360 w 370"/>
                  <a:gd name="T9" fmla="*/ 33 h 119"/>
                  <a:gd name="T10" fmla="*/ 300 w 370"/>
                  <a:gd name="T11" fmla="*/ 10 h 119"/>
                  <a:gd name="T12" fmla="*/ 50 w 370"/>
                  <a:gd name="T13" fmla="*/ 26 h 119"/>
                  <a:gd name="T14" fmla="*/ 2 w 370"/>
                  <a:gd name="T15" fmla="*/ 67 h 119"/>
                  <a:gd name="T16" fmla="*/ 43 w 370"/>
                  <a:gd name="T17" fmla="*/ 11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0" h="119">
                    <a:moveTo>
                      <a:pt x="43" y="115"/>
                    </a:moveTo>
                    <a:lnTo>
                      <a:pt x="43" y="115"/>
                    </a:lnTo>
                    <a:cubicBezTo>
                      <a:pt x="52" y="116"/>
                      <a:pt x="92" y="119"/>
                      <a:pt x="142" y="119"/>
                    </a:cubicBezTo>
                    <a:cubicBezTo>
                      <a:pt x="207" y="119"/>
                      <a:pt x="288" y="114"/>
                      <a:pt x="337" y="92"/>
                    </a:cubicBezTo>
                    <a:cubicBezTo>
                      <a:pt x="360" y="82"/>
                      <a:pt x="370" y="55"/>
                      <a:pt x="360" y="33"/>
                    </a:cubicBezTo>
                    <a:cubicBezTo>
                      <a:pt x="349" y="10"/>
                      <a:pt x="323" y="0"/>
                      <a:pt x="300" y="10"/>
                    </a:cubicBezTo>
                    <a:cubicBezTo>
                      <a:pt x="251" y="32"/>
                      <a:pt x="121" y="31"/>
                      <a:pt x="50" y="26"/>
                    </a:cubicBezTo>
                    <a:cubicBezTo>
                      <a:pt x="25" y="24"/>
                      <a:pt x="4" y="42"/>
                      <a:pt x="2" y="67"/>
                    </a:cubicBezTo>
                    <a:cubicBezTo>
                      <a:pt x="0" y="92"/>
                      <a:pt x="18" y="113"/>
                      <a:pt x="43" y="11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81DC7427-63E3-4298-BD7C-85C1AA930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8050" y="720726"/>
                <a:ext cx="57150" cy="57150"/>
              </a:xfrm>
              <a:custGeom>
                <a:avLst/>
                <a:gdLst>
                  <a:gd name="T0" fmla="*/ 60 w 120"/>
                  <a:gd name="T1" fmla="*/ 120 h 120"/>
                  <a:gd name="T2" fmla="*/ 60 w 120"/>
                  <a:gd name="T3" fmla="*/ 120 h 120"/>
                  <a:gd name="T4" fmla="*/ 120 w 120"/>
                  <a:gd name="T5" fmla="*/ 60 h 120"/>
                  <a:gd name="T6" fmla="*/ 60 w 120"/>
                  <a:gd name="T7" fmla="*/ 0 h 120"/>
                  <a:gd name="T8" fmla="*/ 0 w 120"/>
                  <a:gd name="T9" fmla="*/ 60 h 120"/>
                  <a:gd name="T10" fmla="*/ 60 w 120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120">
                    <a:moveTo>
                      <a:pt x="60" y="120"/>
                    </a:moveTo>
                    <a:lnTo>
                      <a:pt x="60" y="120"/>
                    </a:lnTo>
                    <a:cubicBezTo>
                      <a:pt x="93" y="120"/>
                      <a:pt x="120" y="93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20">
                <a:extLst>
                  <a:ext uri="{FF2B5EF4-FFF2-40B4-BE49-F238E27FC236}">
                    <a16:creationId xmlns:a16="http://schemas.microsoft.com/office/drawing/2014/main" id="{233957B7-E565-4B79-BC2D-38F5E214A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7600" y="722313"/>
                <a:ext cx="57150" cy="57150"/>
              </a:xfrm>
              <a:custGeom>
                <a:avLst/>
                <a:gdLst>
                  <a:gd name="T0" fmla="*/ 60 w 120"/>
                  <a:gd name="T1" fmla="*/ 120 h 120"/>
                  <a:gd name="T2" fmla="*/ 60 w 120"/>
                  <a:gd name="T3" fmla="*/ 120 h 120"/>
                  <a:gd name="T4" fmla="*/ 120 w 120"/>
                  <a:gd name="T5" fmla="*/ 60 h 120"/>
                  <a:gd name="T6" fmla="*/ 60 w 120"/>
                  <a:gd name="T7" fmla="*/ 0 h 120"/>
                  <a:gd name="T8" fmla="*/ 0 w 120"/>
                  <a:gd name="T9" fmla="*/ 60 h 120"/>
                  <a:gd name="T10" fmla="*/ 60 w 120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120">
                    <a:moveTo>
                      <a:pt x="60" y="120"/>
                    </a:moveTo>
                    <a:lnTo>
                      <a:pt x="60" y="120"/>
                    </a:lnTo>
                    <a:cubicBezTo>
                      <a:pt x="93" y="120"/>
                      <a:pt x="120" y="93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21">
                <a:extLst>
                  <a:ext uri="{FF2B5EF4-FFF2-40B4-BE49-F238E27FC236}">
                    <a16:creationId xmlns:a16="http://schemas.microsoft.com/office/drawing/2014/main" id="{166A573D-9D6F-471C-99B9-E6A10C845D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7213" y="358776"/>
                <a:ext cx="2260599" cy="1822450"/>
              </a:xfrm>
              <a:custGeom>
                <a:avLst/>
                <a:gdLst>
                  <a:gd name="T0" fmla="*/ 4243 w 4789"/>
                  <a:gd name="T1" fmla="*/ 2033 h 3853"/>
                  <a:gd name="T2" fmla="*/ 4451 w 4789"/>
                  <a:gd name="T3" fmla="*/ 2701 h 3853"/>
                  <a:gd name="T4" fmla="*/ 3535 w 4789"/>
                  <a:gd name="T5" fmla="*/ 2004 h 3853"/>
                  <a:gd name="T6" fmla="*/ 4051 w 4789"/>
                  <a:gd name="T7" fmla="*/ 1798 h 3853"/>
                  <a:gd name="T8" fmla="*/ 3619 w 4789"/>
                  <a:gd name="T9" fmla="*/ 2707 h 3853"/>
                  <a:gd name="T10" fmla="*/ 1260 w 4789"/>
                  <a:gd name="T11" fmla="*/ 3429 h 3853"/>
                  <a:gd name="T12" fmla="*/ 1975 w 4789"/>
                  <a:gd name="T13" fmla="*/ 2888 h 3853"/>
                  <a:gd name="T14" fmla="*/ 3117 w 4789"/>
                  <a:gd name="T15" fmla="*/ 2743 h 3853"/>
                  <a:gd name="T16" fmla="*/ 3732 w 4789"/>
                  <a:gd name="T17" fmla="*/ 3157 h 3853"/>
                  <a:gd name="T18" fmla="*/ 292 w 4789"/>
                  <a:gd name="T19" fmla="*/ 2357 h 3853"/>
                  <a:gd name="T20" fmla="*/ 1736 w 4789"/>
                  <a:gd name="T21" fmla="*/ 2494 h 3853"/>
                  <a:gd name="T22" fmla="*/ 518 w 4789"/>
                  <a:gd name="T23" fmla="*/ 1248 h 3853"/>
                  <a:gd name="T24" fmla="*/ 911 w 4789"/>
                  <a:gd name="T25" fmla="*/ 1248 h 3853"/>
                  <a:gd name="T26" fmla="*/ 1252 w 4789"/>
                  <a:gd name="T27" fmla="*/ 1225 h 3853"/>
                  <a:gd name="T28" fmla="*/ 1245 w 4789"/>
                  <a:gd name="T29" fmla="*/ 2057 h 3853"/>
                  <a:gd name="T30" fmla="*/ 741 w 4789"/>
                  <a:gd name="T31" fmla="*/ 2387 h 3853"/>
                  <a:gd name="T32" fmla="*/ 1278 w 4789"/>
                  <a:gd name="T33" fmla="*/ 2354 h 3853"/>
                  <a:gd name="T34" fmla="*/ 410 w 4789"/>
                  <a:gd name="T35" fmla="*/ 2387 h 3853"/>
                  <a:gd name="T36" fmla="*/ 330 w 4789"/>
                  <a:gd name="T37" fmla="*/ 967 h 3853"/>
                  <a:gd name="T38" fmla="*/ 1638 w 4789"/>
                  <a:gd name="T39" fmla="*/ 1001 h 3853"/>
                  <a:gd name="T40" fmla="*/ 1726 w 4789"/>
                  <a:gd name="T41" fmla="*/ 1926 h 3853"/>
                  <a:gd name="T42" fmla="*/ 1473 w 4789"/>
                  <a:gd name="T43" fmla="*/ 1209 h 3853"/>
                  <a:gd name="T44" fmla="*/ 1241 w 4789"/>
                  <a:gd name="T45" fmla="*/ 971 h 3853"/>
                  <a:gd name="T46" fmla="*/ 920 w 4789"/>
                  <a:gd name="T47" fmla="*/ 1040 h 3853"/>
                  <a:gd name="T48" fmla="*/ 642 w 4789"/>
                  <a:gd name="T49" fmla="*/ 1007 h 3853"/>
                  <a:gd name="T50" fmla="*/ 701 w 4789"/>
                  <a:gd name="T51" fmla="*/ 2089 h 3853"/>
                  <a:gd name="T52" fmla="*/ 315 w 4789"/>
                  <a:gd name="T53" fmla="*/ 2294 h 3853"/>
                  <a:gd name="T54" fmla="*/ 2375 w 4789"/>
                  <a:gd name="T55" fmla="*/ 846 h 3853"/>
                  <a:gd name="T56" fmla="*/ 2856 w 4789"/>
                  <a:gd name="T57" fmla="*/ 1142 h 3853"/>
                  <a:gd name="T58" fmla="*/ 1905 w 4789"/>
                  <a:gd name="T59" fmla="*/ 1258 h 3853"/>
                  <a:gd name="T60" fmla="*/ 3055 w 4789"/>
                  <a:gd name="T61" fmla="*/ 702 h 3853"/>
                  <a:gd name="T62" fmla="*/ 3188 w 4789"/>
                  <a:gd name="T63" fmla="*/ 1016 h 3853"/>
                  <a:gd name="T64" fmla="*/ 3248 w 4789"/>
                  <a:gd name="T65" fmla="*/ 1696 h 3853"/>
                  <a:gd name="T66" fmla="*/ 2555 w 4789"/>
                  <a:gd name="T67" fmla="*/ 1446 h 3853"/>
                  <a:gd name="T68" fmla="*/ 2973 w 4789"/>
                  <a:gd name="T69" fmla="*/ 1446 h 3853"/>
                  <a:gd name="T70" fmla="*/ 1986 w 4789"/>
                  <a:gd name="T71" fmla="*/ 1342 h 3853"/>
                  <a:gd name="T72" fmla="*/ 2103 w 4789"/>
                  <a:gd name="T73" fmla="*/ 1563 h 3853"/>
                  <a:gd name="T74" fmla="*/ 1790 w 4789"/>
                  <a:gd name="T75" fmla="*/ 2137 h 3853"/>
                  <a:gd name="T76" fmla="*/ 1719 w 4789"/>
                  <a:gd name="T77" fmla="*/ 1386 h 3853"/>
                  <a:gd name="T78" fmla="*/ 2672 w 4789"/>
                  <a:gd name="T79" fmla="*/ 1646 h 3853"/>
                  <a:gd name="T80" fmla="*/ 3152 w 4789"/>
                  <a:gd name="T81" fmla="*/ 1709 h 3853"/>
                  <a:gd name="T82" fmla="*/ 3211 w 4789"/>
                  <a:gd name="T83" fmla="*/ 2032 h 3853"/>
                  <a:gd name="T84" fmla="*/ 3005 w 4789"/>
                  <a:gd name="T85" fmla="*/ 2258 h 3853"/>
                  <a:gd name="T86" fmla="*/ 3588 w 4789"/>
                  <a:gd name="T87" fmla="*/ 1392 h 3853"/>
                  <a:gd name="T88" fmla="*/ 3588 w 4789"/>
                  <a:gd name="T89" fmla="*/ 1392 h 3853"/>
                  <a:gd name="T90" fmla="*/ 4016 w 4789"/>
                  <a:gd name="T91" fmla="*/ 1714 h 3853"/>
                  <a:gd name="T92" fmla="*/ 3714 w 4789"/>
                  <a:gd name="T93" fmla="*/ 78 h 3853"/>
                  <a:gd name="T94" fmla="*/ 4251 w 4789"/>
                  <a:gd name="T95" fmla="*/ 1076 h 3853"/>
                  <a:gd name="T96" fmla="*/ 3447 w 4789"/>
                  <a:gd name="T97" fmla="*/ 1392 h 3853"/>
                  <a:gd name="T98" fmla="*/ 3126 w 4789"/>
                  <a:gd name="T99" fmla="*/ 641 h 3853"/>
                  <a:gd name="T100" fmla="*/ 4424 w 4789"/>
                  <a:gd name="T101" fmla="*/ 1003 h 3853"/>
                  <a:gd name="T102" fmla="*/ 4087 w 4789"/>
                  <a:gd name="T103" fmla="*/ 1670 h 3853"/>
                  <a:gd name="T104" fmla="*/ 3712 w 4789"/>
                  <a:gd name="T105" fmla="*/ 4 h 3853"/>
                  <a:gd name="T106" fmla="*/ 1378 w 4789"/>
                  <a:gd name="T107" fmla="*/ 579 h 3853"/>
                  <a:gd name="T108" fmla="*/ 160 w 4789"/>
                  <a:gd name="T109" fmla="*/ 2137 h 3853"/>
                  <a:gd name="T110" fmla="*/ 1166 w 4789"/>
                  <a:gd name="T111" fmla="*/ 3429 h 3853"/>
                  <a:gd name="T112" fmla="*/ 4451 w 4789"/>
                  <a:gd name="T113" fmla="*/ 2776 h 3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789" h="3853">
                    <a:moveTo>
                      <a:pt x="4451" y="2701"/>
                    </a:moveTo>
                    <a:lnTo>
                      <a:pt x="4451" y="2701"/>
                    </a:lnTo>
                    <a:lnTo>
                      <a:pt x="4033" y="2704"/>
                    </a:lnTo>
                    <a:lnTo>
                      <a:pt x="3988" y="2064"/>
                    </a:lnTo>
                    <a:lnTo>
                      <a:pt x="4212" y="2052"/>
                    </a:lnTo>
                    <a:cubicBezTo>
                      <a:pt x="4225" y="2052"/>
                      <a:pt x="4236" y="2045"/>
                      <a:pt x="4243" y="2033"/>
                    </a:cubicBezTo>
                    <a:cubicBezTo>
                      <a:pt x="4249" y="2022"/>
                      <a:pt x="4249" y="2009"/>
                      <a:pt x="4243" y="1997"/>
                    </a:cubicBezTo>
                    <a:lnTo>
                      <a:pt x="4108" y="1745"/>
                    </a:lnTo>
                    <a:cubicBezTo>
                      <a:pt x="4140" y="1745"/>
                      <a:pt x="4192" y="1748"/>
                      <a:pt x="4227" y="1760"/>
                    </a:cubicBezTo>
                    <a:cubicBezTo>
                      <a:pt x="4479" y="1847"/>
                      <a:pt x="4712" y="1965"/>
                      <a:pt x="4714" y="2232"/>
                    </a:cubicBezTo>
                    <a:lnTo>
                      <a:pt x="4714" y="2438"/>
                    </a:lnTo>
                    <a:cubicBezTo>
                      <a:pt x="4714" y="2583"/>
                      <a:pt x="4596" y="2701"/>
                      <a:pt x="4451" y="2701"/>
                    </a:cubicBezTo>
                    <a:close/>
                    <a:moveTo>
                      <a:pt x="3619" y="2707"/>
                    </a:moveTo>
                    <a:lnTo>
                      <a:pt x="3619" y="2707"/>
                    </a:lnTo>
                    <a:cubicBezTo>
                      <a:pt x="3618" y="2707"/>
                      <a:pt x="3617" y="2707"/>
                      <a:pt x="3616" y="2707"/>
                    </a:cubicBezTo>
                    <a:cubicBezTo>
                      <a:pt x="3574" y="2673"/>
                      <a:pt x="3526" y="2642"/>
                      <a:pt x="3473" y="2613"/>
                    </a:cubicBezTo>
                    <a:lnTo>
                      <a:pt x="3544" y="2033"/>
                    </a:lnTo>
                    <a:cubicBezTo>
                      <a:pt x="3545" y="2022"/>
                      <a:pt x="3542" y="2012"/>
                      <a:pt x="3535" y="2004"/>
                    </a:cubicBezTo>
                    <a:cubicBezTo>
                      <a:pt x="3529" y="1996"/>
                      <a:pt x="3519" y="1991"/>
                      <a:pt x="3508" y="1991"/>
                    </a:cubicBezTo>
                    <a:lnTo>
                      <a:pt x="3309" y="1981"/>
                    </a:lnTo>
                    <a:lnTo>
                      <a:pt x="3408" y="1818"/>
                    </a:lnTo>
                    <a:cubicBezTo>
                      <a:pt x="3498" y="1907"/>
                      <a:pt x="3685" y="2012"/>
                      <a:pt x="3718" y="2012"/>
                    </a:cubicBezTo>
                    <a:cubicBezTo>
                      <a:pt x="3750" y="2012"/>
                      <a:pt x="3895" y="1915"/>
                      <a:pt x="3912" y="1904"/>
                    </a:cubicBezTo>
                    <a:cubicBezTo>
                      <a:pt x="3980" y="1859"/>
                      <a:pt x="4023" y="1824"/>
                      <a:pt x="4051" y="1798"/>
                    </a:cubicBezTo>
                    <a:lnTo>
                      <a:pt x="4149" y="1980"/>
                    </a:lnTo>
                    <a:lnTo>
                      <a:pt x="3946" y="1991"/>
                    </a:lnTo>
                    <a:cubicBezTo>
                      <a:pt x="3936" y="1991"/>
                      <a:pt x="3926" y="1996"/>
                      <a:pt x="3920" y="2003"/>
                    </a:cubicBezTo>
                    <a:cubicBezTo>
                      <a:pt x="3913" y="2011"/>
                      <a:pt x="3909" y="2021"/>
                      <a:pt x="3910" y="2031"/>
                    </a:cubicBezTo>
                    <a:lnTo>
                      <a:pt x="3958" y="2705"/>
                    </a:lnTo>
                    <a:lnTo>
                      <a:pt x="3619" y="2707"/>
                    </a:lnTo>
                    <a:close/>
                    <a:moveTo>
                      <a:pt x="3732" y="3157"/>
                    </a:moveTo>
                    <a:lnTo>
                      <a:pt x="3732" y="3157"/>
                    </a:lnTo>
                    <a:lnTo>
                      <a:pt x="3732" y="3416"/>
                    </a:lnTo>
                    <a:cubicBezTo>
                      <a:pt x="3732" y="3598"/>
                      <a:pt x="3584" y="3746"/>
                      <a:pt x="3403" y="3746"/>
                    </a:cubicBezTo>
                    <a:lnTo>
                      <a:pt x="1589" y="3758"/>
                    </a:lnTo>
                    <a:cubicBezTo>
                      <a:pt x="1408" y="3758"/>
                      <a:pt x="1260" y="3611"/>
                      <a:pt x="1260" y="3429"/>
                    </a:cubicBezTo>
                    <a:lnTo>
                      <a:pt x="1260" y="3171"/>
                    </a:lnTo>
                    <a:cubicBezTo>
                      <a:pt x="1263" y="2880"/>
                      <a:pt x="1443" y="2743"/>
                      <a:pt x="1736" y="2630"/>
                    </a:cubicBezTo>
                    <a:lnTo>
                      <a:pt x="1736" y="2743"/>
                    </a:lnTo>
                    <a:cubicBezTo>
                      <a:pt x="1736" y="2875"/>
                      <a:pt x="1843" y="2982"/>
                      <a:pt x="1975" y="2982"/>
                    </a:cubicBezTo>
                    <a:cubicBezTo>
                      <a:pt x="2001" y="2982"/>
                      <a:pt x="2022" y="2961"/>
                      <a:pt x="2022" y="2935"/>
                    </a:cubicBezTo>
                    <a:cubicBezTo>
                      <a:pt x="2022" y="2909"/>
                      <a:pt x="2001" y="2888"/>
                      <a:pt x="1975" y="2888"/>
                    </a:cubicBezTo>
                    <a:cubicBezTo>
                      <a:pt x="1895" y="2888"/>
                      <a:pt x="1830" y="2823"/>
                      <a:pt x="1830" y="2743"/>
                    </a:cubicBezTo>
                    <a:lnTo>
                      <a:pt x="1830" y="2494"/>
                    </a:lnTo>
                    <a:cubicBezTo>
                      <a:pt x="1830" y="2414"/>
                      <a:pt x="1895" y="2349"/>
                      <a:pt x="1975" y="2349"/>
                    </a:cubicBezTo>
                    <a:lnTo>
                      <a:pt x="2971" y="2349"/>
                    </a:lnTo>
                    <a:cubicBezTo>
                      <a:pt x="3052" y="2349"/>
                      <a:pt x="3117" y="2414"/>
                      <a:pt x="3117" y="2494"/>
                    </a:cubicBezTo>
                    <a:lnTo>
                      <a:pt x="3117" y="2743"/>
                    </a:lnTo>
                    <a:cubicBezTo>
                      <a:pt x="3117" y="2823"/>
                      <a:pt x="3052" y="2888"/>
                      <a:pt x="2971" y="2888"/>
                    </a:cubicBezTo>
                    <a:cubicBezTo>
                      <a:pt x="2946" y="2888"/>
                      <a:pt x="2924" y="2909"/>
                      <a:pt x="2924" y="2935"/>
                    </a:cubicBezTo>
                    <a:cubicBezTo>
                      <a:pt x="2924" y="2961"/>
                      <a:pt x="2946" y="2982"/>
                      <a:pt x="2971" y="2982"/>
                    </a:cubicBezTo>
                    <a:cubicBezTo>
                      <a:pt x="3104" y="2982"/>
                      <a:pt x="3211" y="2875"/>
                      <a:pt x="3211" y="2743"/>
                    </a:cubicBezTo>
                    <a:lnTo>
                      <a:pt x="3211" y="2600"/>
                    </a:lnTo>
                    <a:cubicBezTo>
                      <a:pt x="3532" y="2718"/>
                      <a:pt x="3729" y="2859"/>
                      <a:pt x="3732" y="3157"/>
                    </a:cubicBezTo>
                    <a:close/>
                    <a:moveTo>
                      <a:pt x="322" y="3156"/>
                    </a:moveTo>
                    <a:lnTo>
                      <a:pt x="322" y="3156"/>
                    </a:lnTo>
                    <a:cubicBezTo>
                      <a:pt x="181" y="3156"/>
                      <a:pt x="66" y="3041"/>
                      <a:pt x="66" y="2900"/>
                    </a:cubicBezTo>
                    <a:lnTo>
                      <a:pt x="66" y="2702"/>
                    </a:lnTo>
                    <a:cubicBezTo>
                      <a:pt x="68" y="2555"/>
                      <a:pt x="138" y="2445"/>
                      <a:pt x="288" y="2355"/>
                    </a:cubicBezTo>
                    <a:cubicBezTo>
                      <a:pt x="289" y="2356"/>
                      <a:pt x="290" y="2357"/>
                      <a:pt x="292" y="2357"/>
                    </a:cubicBezTo>
                    <a:cubicBezTo>
                      <a:pt x="337" y="2415"/>
                      <a:pt x="566" y="2681"/>
                      <a:pt x="918" y="2708"/>
                    </a:cubicBezTo>
                    <a:cubicBezTo>
                      <a:pt x="937" y="2709"/>
                      <a:pt x="956" y="2710"/>
                      <a:pt x="975" y="2710"/>
                    </a:cubicBezTo>
                    <a:cubicBezTo>
                      <a:pt x="1223" y="2710"/>
                      <a:pt x="1473" y="2586"/>
                      <a:pt x="1717" y="2342"/>
                    </a:cubicBezTo>
                    <a:cubicBezTo>
                      <a:pt x="1718" y="2341"/>
                      <a:pt x="1718" y="2341"/>
                      <a:pt x="1718" y="2341"/>
                    </a:cubicBezTo>
                    <a:cubicBezTo>
                      <a:pt x="1736" y="2351"/>
                      <a:pt x="1754" y="2361"/>
                      <a:pt x="1770" y="2372"/>
                    </a:cubicBezTo>
                    <a:cubicBezTo>
                      <a:pt x="1748" y="2408"/>
                      <a:pt x="1736" y="2450"/>
                      <a:pt x="1736" y="2494"/>
                    </a:cubicBezTo>
                    <a:lnTo>
                      <a:pt x="1736" y="2529"/>
                    </a:lnTo>
                    <a:cubicBezTo>
                      <a:pt x="1443" y="2638"/>
                      <a:pt x="1177" y="2792"/>
                      <a:pt x="1166" y="3155"/>
                    </a:cubicBezTo>
                    <a:lnTo>
                      <a:pt x="322" y="3156"/>
                    </a:lnTo>
                    <a:close/>
                    <a:moveTo>
                      <a:pt x="728" y="2022"/>
                    </a:moveTo>
                    <a:lnTo>
                      <a:pt x="728" y="2022"/>
                    </a:lnTo>
                    <a:cubicBezTo>
                      <a:pt x="715" y="2013"/>
                      <a:pt x="418" y="1780"/>
                      <a:pt x="518" y="1248"/>
                    </a:cubicBezTo>
                    <a:lnTo>
                      <a:pt x="675" y="1248"/>
                    </a:lnTo>
                    <a:cubicBezTo>
                      <a:pt x="693" y="1248"/>
                      <a:pt x="708" y="1233"/>
                      <a:pt x="708" y="1215"/>
                    </a:cubicBezTo>
                    <a:lnTo>
                      <a:pt x="708" y="1161"/>
                    </a:lnTo>
                    <a:lnTo>
                      <a:pt x="739" y="1228"/>
                    </a:lnTo>
                    <a:cubicBezTo>
                      <a:pt x="744" y="1240"/>
                      <a:pt x="756" y="1248"/>
                      <a:pt x="769" y="1248"/>
                    </a:cubicBezTo>
                    <a:lnTo>
                      <a:pt x="911" y="1248"/>
                    </a:lnTo>
                    <a:cubicBezTo>
                      <a:pt x="928" y="1248"/>
                      <a:pt x="942" y="1235"/>
                      <a:pt x="944" y="1218"/>
                    </a:cubicBezTo>
                    <a:lnTo>
                      <a:pt x="953" y="1111"/>
                    </a:lnTo>
                    <a:lnTo>
                      <a:pt x="972" y="1226"/>
                    </a:lnTo>
                    <a:cubicBezTo>
                      <a:pt x="975" y="1242"/>
                      <a:pt x="989" y="1254"/>
                      <a:pt x="1005" y="1254"/>
                    </a:cubicBezTo>
                    <a:lnTo>
                      <a:pt x="1219" y="1254"/>
                    </a:lnTo>
                    <a:cubicBezTo>
                      <a:pt x="1236" y="1254"/>
                      <a:pt x="1250" y="1242"/>
                      <a:pt x="1252" y="1225"/>
                    </a:cubicBezTo>
                    <a:lnTo>
                      <a:pt x="1260" y="1157"/>
                    </a:lnTo>
                    <a:lnTo>
                      <a:pt x="1288" y="1241"/>
                    </a:lnTo>
                    <a:cubicBezTo>
                      <a:pt x="1292" y="1255"/>
                      <a:pt x="1305" y="1264"/>
                      <a:pt x="1320" y="1264"/>
                    </a:cubicBezTo>
                    <a:lnTo>
                      <a:pt x="1408" y="1264"/>
                    </a:lnTo>
                    <a:cubicBezTo>
                      <a:pt x="1412" y="1264"/>
                      <a:pt x="1415" y="1263"/>
                      <a:pt x="1419" y="1262"/>
                    </a:cubicBezTo>
                    <a:cubicBezTo>
                      <a:pt x="1449" y="1377"/>
                      <a:pt x="1530" y="1785"/>
                      <a:pt x="1245" y="2057"/>
                    </a:cubicBezTo>
                    <a:cubicBezTo>
                      <a:pt x="1026" y="2265"/>
                      <a:pt x="826" y="2104"/>
                      <a:pt x="751" y="2044"/>
                    </a:cubicBezTo>
                    <a:lnTo>
                      <a:pt x="731" y="2025"/>
                    </a:lnTo>
                    <a:cubicBezTo>
                      <a:pt x="730" y="2024"/>
                      <a:pt x="730" y="2024"/>
                      <a:pt x="729" y="2024"/>
                    </a:cubicBezTo>
                    <a:cubicBezTo>
                      <a:pt x="729" y="2023"/>
                      <a:pt x="728" y="2023"/>
                      <a:pt x="728" y="2022"/>
                    </a:cubicBezTo>
                    <a:close/>
                    <a:moveTo>
                      <a:pt x="741" y="2387"/>
                    </a:moveTo>
                    <a:lnTo>
                      <a:pt x="741" y="2387"/>
                    </a:lnTo>
                    <a:cubicBezTo>
                      <a:pt x="760" y="2387"/>
                      <a:pt x="774" y="2372"/>
                      <a:pt x="774" y="2354"/>
                    </a:cubicBezTo>
                    <a:lnTo>
                      <a:pt x="774" y="2144"/>
                    </a:lnTo>
                    <a:cubicBezTo>
                      <a:pt x="815" y="2172"/>
                      <a:pt x="868" y="2201"/>
                      <a:pt x="929" y="2216"/>
                    </a:cubicBezTo>
                    <a:cubicBezTo>
                      <a:pt x="959" y="2224"/>
                      <a:pt x="988" y="2227"/>
                      <a:pt x="1017" y="2227"/>
                    </a:cubicBezTo>
                    <a:cubicBezTo>
                      <a:pt x="1109" y="2227"/>
                      <a:pt x="1196" y="2190"/>
                      <a:pt x="1278" y="2117"/>
                    </a:cubicBezTo>
                    <a:lnTo>
                      <a:pt x="1278" y="2354"/>
                    </a:lnTo>
                    <a:cubicBezTo>
                      <a:pt x="1278" y="2372"/>
                      <a:pt x="1293" y="2387"/>
                      <a:pt x="1311" y="2387"/>
                    </a:cubicBezTo>
                    <a:lnTo>
                      <a:pt x="1541" y="2387"/>
                    </a:lnTo>
                    <a:cubicBezTo>
                      <a:pt x="1552" y="2387"/>
                      <a:pt x="1563" y="2386"/>
                      <a:pt x="1573" y="2385"/>
                    </a:cubicBezTo>
                    <a:cubicBezTo>
                      <a:pt x="1356" y="2571"/>
                      <a:pt x="1138" y="2658"/>
                      <a:pt x="923" y="2642"/>
                    </a:cubicBezTo>
                    <a:cubicBezTo>
                      <a:pt x="684" y="2623"/>
                      <a:pt x="503" y="2480"/>
                      <a:pt x="409" y="2387"/>
                    </a:cubicBezTo>
                    <a:cubicBezTo>
                      <a:pt x="409" y="2387"/>
                      <a:pt x="410" y="2387"/>
                      <a:pt x="410" y="2387"/>
                    </a:cubicBezTo>
                    <a:lnTo>
                      <a:pt x="741" y="2387"/>
                    </a:lnTo>
                    <a:close/>
                    <a:moveTo>
                      <a:pt x="227" y="2137"/>
                    </a:moveTo>
                    <a:lnTo>
                      <a:pt x="227" y="2137"/>
                    </a:lnTo>
                    <a:lnTo>
                      <a:pt x="227" y="1470"/>
                    </a:lnTo>
                    <a:cubicBezTo>
                      <a:pt x="228" y="1467"/>
                      <a:pt x="228" y="1464"/>
                      <a:pt x="228" y="1461"/>
                    </a:cubicBezTo>
                    <a:cubicBezTo>
                      <a:pt x="228" y="1292"/>
                      <a:pt x="262" y="1126"/>
                      <a:pt x="330" y="967"/>
                    </a:cubicBezTo>
                    <a:cubicBezTo>
                      <a:pt x="411" y="779"/>
                      <a:pt x="526" y="657"/>
                      <a:pt x="673" y="605"/>
                    </a:cubicBezTo>
                    <a:cubicBezTo>
                      <a:pt x="910" y="522"/>
                      <a:pt x="1155" y="650"/>
                      <a:pt x="1158" y="651"/>
                    </a:cubicBezTo>
                    <a:cubicBezTo>
                      <a:pt x="1167" y="657"/>
                      <a:pt x="1179" y="657"/>
                      <a:pt x="1188" y="652"/>
                    </a:cubicBezTo>
                    <a:cubicBezTo>
                      <a:pt x="1244" y="624"/>
                      <a:pt x="1299" y="620"/>
                      <a:pt x="1354" y="641"/>
                    </a:cubicBezTo>
                    <a:cubicBezTo>
                      <a:pt x="1460" y="682"/>
                      <a:pt x="1564" y="813"/>
                      <a:pt x="1637" y="1000"/>
                    </a:cubicBezTo>
                    <a:cubicBezTo>
                      <a:pt x="1637" y="1000"/>
                      <a:pt x="1637" y="1000"/>
                      <a:pt x="1638" y="1001"/>
                    </a:cubicBezTo>
                    <a:cubicBezTo>
                      <a:pt x="1614" y="1105"/>
                      <a:pt x="1608" y="1220"/>
                      <a:pt x="1620" y="1345"/>
                    </a:cubicBezTo>
                    <a:cubicBezTo>
                      <a:pt x="1618" y="1351"/>
                      <a:pt x="1617" y="1359"/>
                      <a:pt x="1619" y="1366"/>
                    </a:cubicBezTo>
                    <a:cubicBezTo>
                      <a:pt x="1620" y="1369"/>
                      <a:pt x="1621" y="1373"/>
                      <a:pt x="1623" y="1376"/>
                    </a:cubicBezTo>
                    <a:cubicBezTo>
                      <a:pt x="1625" y="1394"/>
                      <a:pt x="1627" y="1413"/>
                      <a:pt x="1630" y="1431"/>
                    </a:cubicBezTo>
                    <a:cubicBezTo>
                      <a:pt x="1631" y="1456"/>
                      <a:pt x="1638" y="1611"/>
                      <a:pt x="1685" y="1792"/>
                    </a:cubicBezTo>
                    <a:cubicBezTo>
                      <a:pt x="1697" y="1839"/>
                      <a:pt x="1711" y="1883"/>
                      <a:pt x="1726" y="1926"/>
                    </a:cubicBezTo>
                    <a:cubicBezTo>
                      <a:pt x="1725" y="1929"/>
                      <a:pt x="1724" y="1933"/>
                      <a:pt x="1724" y="1938"/>
                    </a:cubicBezTo>
                    <a:lnTo>
                      <a:pt x="1724" y="2137"/>
                    </a:lnTo>
                    <a:cubicBezTo>
                      <a:pt x="1724" y="2238"/>
                      <a:pt x="1641" y="2320"/>
                      <a:pt x="1541" y="2320"/>
                    </a:cubicBezTo>
                    <a:lnTo>
                      <a:pt x="1344" y="2320"/>
                    </a:lnTo>
                    <a:lnTo>
                      <a:pt x="1344" y="2048"/>
                    </a:lnTo>
                    <a:cubicBezTo>
                      <a:pt x="1637" y="1704"/>
                      <a:pt x="1480" y="1230"/>
                      <a:pt x="1473" y="1209"/>
                    </a:cubicBezTo>
                    <a:cubicBezTo>
                      <a:pt x="1467" y="1191"/>
                      <a:pt x="1448" y="1182"/>
                      <a:pt x="1430" y="1188"/>
                    </a:cubicBezTo>
                    <a:cubicBezTo>
                      <a:pt x="1424" y="1190"/>
                      <a:pt x="1420" y="1194"/>
                      <a:pt x="1416" y="1198"/>
                    </a:cubicBezTo>
                    <a:cubicBezTo>
                      <a:pt x="1413" y="1198"/>
                      <a:pt x="1410" y="1197"/>
                      <a:pt x="1408" y="1197"/>
                    </a:cubicBezTo>
                    <a:lnTo>
                      <a:pt x="1344" y="1197"/>
                    </a:lnTo>
                    <a:lnTo>
                      <a:pt x="1276" y="994"/>
                    </a:lnTo>
                    <a:cubicBezTo>
                      <a:pt x="1271" y="979"/>
                      <a:pt x="1256" y="969"/>
                      <a:pt x="1241" y="971"/>
                    </a:cubicBezTo>
                    <a:cubicBezTo>
                      <a:pt x="1225" y="973"/>
                      <a:pt x="1213" y="985"/>
                      <a:pt x="1211" y="1000"/>
                    </a:cubicBezTo>
                    <a:lnTo>
                      <a:pt x="1189" y="1188"/>
                    </a:lnTo>
                    <a:lnTo>
                      <a:pt x="1033" y="1188"/>
                    </a:lnTo>
                    <a:lnTo>
                      <a:pt x="1013" y="1062"/>
                    </a:lnTo>
                    <a:cubicBezTo>
                      <a:pt x="1010" y="1044"/>
                      <a:pt x="994" y="1032"/>
                      <a:pt x="976" y="1034"/>
                    </a:cubicBezTo>
                    <a:lnTo>
                      <a:pt x="920" y="1040"/>
                    </a:lnTo>
                    <a:cubicBezTo>
                      <a:pt x="904" y="1042"/>
                      <a:pt x="892" y="1054"/>
                      <a:pt x="890" y="1070"/>
                    </a:cubicBezTo>
                    <a:lnTo>
                      <a:pt x="880" y="1181"/>
                    </a:lnTo>
                    <a:lnTo>
                      <a:pt x="791" y="1181"/>
                    </a:lnTo>
                    <a:lnTo>
                      <a:pt x="705" y="993"/>
                    </a:lnTo>
                    <a:cubicBezTo>
                      <a:pt x="699" y="979"/>
                      <a:pt x="683" y="971"/>
                      <a:pt x="668" y="975"/>
                    </a:cubicBezTo>
                    <a:cubicBezTo>
                      <a:pt x="653" y="978"/>
                      <a:pt x="642" y="992"/>
                      <a:pt x="642" y="1007"/>
                    </a:cubicBezTo>
                    <a:lnTo>
                      <a:pt x="642" y="1181"/>
                    </a:lnTo>
                    <a:lnTo>
                      <a:pt x="493" y="1181"/>
                    </a:lnTo>
                    <a:cubicBezTo>
                      <a:pt x="483" y="1181"/>
                      <a:pt x="474" y="1186"/>
                      <a:pt x="468" y="1193"/>
                    </a:cubicBezTo>
                    <a:cubicBezTo>
                      <a:pt x="462" y="1197"/>
                      <a:pt x="458" y="1204"/>
                      <a:pt x="457" y="1211"/>
                    </a:cubicBezTo>
                    <a:cubicBezTo>
                      <a:pt x="338" y="1788"/>
                      <a:pt x="656" y="2051"/>
                      <a:pt x="686" y="2074"/>
                    </a:cubicBezTo>
                    <a:lnTo>
                      <a:pt x="701" y="2089"/>
                    </a:lnTo>
                    <a:cubicBezTo>
                      <a:pt x="702" y="2090"/>
                      <a:pt x="703" y="2090"/>
                      <a:pt x="704" y="2091"/>
                    </a:cubicBezTo>
                    <a:lnTo>
                      <a:pt x="708" y="2094"/>
                    </a:lnTo>
                    <a:lnTo>
                      <a:pt x="708" y="2320"/>
                    </a:lnTo>
                    <a:lnTo>
                      <a:pt x="410" y="2320"/>
                    </a:lnTo>
                    <a:cubicBezTo>
                      <a:pt x="383" y="2320"/>
                      <a:pt x="357" y="2314"/>
                      <a:pt x="334" y="2304"/>
                    </a:cubicBezTo>
                    <a:cubicBezTo>
                      <a:pt x="329" y="2298"/>
                      <a:pt x="322" y="2295"/>
                      <a:pt x="315" y="2294"/>
                    </a:cubicBezTo>
                    <a:cubicBezTo>
                      <a:pt x="262" y="2262"/>
                      <a:pt x="227" y="2204"/>
                      <a:pt x="227" y="2137"/>
                    </a:cubicBezTo>
                    <a:close/>
                    <a:moveTo>
                      <a:pt x="1714" y="1108"/>
                    </a:moveTo>
                    <a:lnTo>
                      <a:pt x="1714" y="1108"/>
                    </a:lnTo>
                    <a:cubicBezTo>
                      <a:pt x="1751" y="1117"/>
                      <a:pt x="1785" y="1121"/>
                      <a:pt x="1817" y="1121"/>
                    </a:cubicBezTo>
                    <a:cubicBezTo>
                      <a:pt x="1965" y="1121"/>
                      <a:pt x="2080" y="1041"/>
                      <a:pt x="2199" y="958"/>
                    </a:cubicBezTo>
                    <a:cubicBezTo>
                      <a:pt x="2254" y="920"/>
                      <a:pt x="2311" y="880"/>
                      <a:pt x="2375" y="846"/>
                    </a:cubicBezTo>
                    <a:cubicBezTo>
                      <a:pt x="2377" y="848"/>
                      <a:pt x="2379" y="851"/>
                      <a:pt x="2382" y="853"/>
                    </a:cubicBezTo>
                    <a:cubicBezTo>
                      <a:pt x="2391" y="861"/>
                      <a:pt x="2609" y="1050"/>
                      <a:pt x="3210" y="1113"/>
                    </a:cubicBezTo>
                    <a:cubicBezTo>
                      <a:pt x="3210" y="1113"/>
                      <a:pt x="3210" y="1113"/>
                      <a:pt x="3211" y="1113"/>
                    </a:cubicBezTo>
                    <a:cubicBezTo>
                      <a:pt x="3214" y="1170"/>
                      <a:pt x="3212" y="1231"/>
                      <a:pt x="3204" y="1294"/>
                    </a:cubicBezTo>
                    <a:lnTo>
                      <a:pt x="3036" y="1255"/>
                    </a:lnTo>
                    <a:cubicBezTo>
                      <a:pt x="3003" y="1188"/>
                      <a:pt x="2935" y="1142"/>
                      <a:pt x="2856" y="1142"/>
                    </a:cubicBezTo>
                    <a:lnTo>
                      <a:pt x="2672" y="1142"/>
                    </a:lnTo>
                    <a:cubicBezTo>
                      <a:pt x="2580" y="1142"/>
                      <a:pt x="2503" y="1204"/>
                      <a:pt x="2480" y="1288"/>
                    </a:cubicBezTo>
                    <a:cubicBezTo>
                      <a:pt x="2456" y="1204"/>
                      <a:pt x="2379" y="1142"/>
                      <a:pt x="2287" y="1142"/>
                    </a:cubicBezTo>
                    <a:lnTo>
                      <a:pt x="2103" y="1142"/>
                    </a:lnTo>
                    <a:cubicBezTo>
                      <a:pt x="2023" y="1142"/>
                      <a:pt x="1953" y="1190"/>
                      <a:pt x="1922" y="1258"/>
                    </a:cubicBezTo>
                    <a:cubicBezTo>
                      <a:pt x="1916" y="1257"/>
                      <a:pt x="1911" y="1257"/>
                      <a:pt x="1905" y="1258"/>
                    </a:cubicBezTo>
                    <a:lnTo>
                      <a:pt x="1710" y="1302"/>
                    </a:lnTo>
                    <a:cubicBezTo>
                      <a:pt x="1706" y="1234"/>
                      <a:pt x="1707" y="1170"/>
                      <a:pt x="1714" y="1108"/>
                    </a:cubicBezTo>
                    <a:close/>
                    <a:moveTo>
                      <a:pt x="1871" y="733"/>
                    </a:moveTo>
                    <a:lnTo>
                      <a:pt x="1871" y="733"/>
                    </a:lnTo>
                    <a:cubicBezTo>
                      <a:pt x="2009" y="566"/>
                      <a:pt x="2237" y="464"/>
                      <a:pt x="2479" y="458"/>
                    </a:cubicBezTo>
                    <a:cubicBezTo>
                      <a:pt x="2653" y="454"/>
                      <a:pt x="2895" y="516"/>
                      <a:pt x="3055" y="702"/>
                    </a:cubicBezTo>
                    <a:cubicBezTo>
                      <a:pt x="3068" y="717"/>
                      <a:pt x="3079" y="733"/>
                      <a:pt x="3091" y="748"/>
                    </a:cubicBezTo>
                    <a:cubicBezTo>
                      <a:pt x="3034" y="706"/>
                      <a:pt x="2965" y="674"/>
                      <a:pt x="2888" y="664"/>
                    </a:cubicBezTo>
                    <a:cubicBezTo>
                      <a:pt x="2523" y="617"/>
                      <a:pt x="2314" y="763"/>
                      <a:pt x="2145" y="881"/>
                    </a:cubicBezTo>
                    <a:cubicBezTo>
                      <a:pt x="2006" y="978"/>
                      <a:pt x="1895" y="1056"/>
                      <a:pt x="1731" y="1016"/>
                    </a:cubicBezTo>
                    <a:cubicBezTo>
                      <a:pt x="1757" y="908"/>
                      <a:pt x="1803" y="814"/>
                      <a:pt x="1871" y="733"/>
                    </a:cubicBezTo>
                    <a:close/>
                    <a:moveTo>
                      <a:pt x="3188" y="1016"/>
                    </a:moveTo>
                    <a:lnTo>
                      <a:pt x="3188" y="1016"/>
                    </a:lnTo>
                    <a:cubicBezTo>
                      <a:pt x="2754" y="966"/>
                      <a:pt x="2539" y="847"/>
                      <a:pt x="2470" y="801"/>
                    </a:cubicBezTo>
                    <a:cubicBezTo>
                      <a:pt x="2579" y="759"/>
                      <a:pt x="2709" y="736"/>
                      <a:pt x="2876" y="757"/>
                    </a:cubicBezTo>
                    <a:cubicBezTo>
                      <a:pt x="3048" y="779"/>
                      <a:pt x="3159" y="945"/>
                      <a:pt x="3188" y="1016"/>
                    </a:cubicBezTo>
                    <a:close/>
                    <a:moveTo>
                      <a:pt x="3248" y="1696"/>
                    </a:moveTo>
                    <a:lnTo>
                      <a:pt x="3248" y="1696"/>
                    </a:lnTo>
                    <a:lnTo>
                      <a:pt x="3271" y="1507"/>
                    </a:lnTo>
                    <a:cubicBezTo>
                      <a:pt x="3298" y="1529"/>
                      <a:pt x="3326" y="1551"/>
                      <a:pt x="3349" y="1568"/>
                    </a:cubicBezTo>
                    <a:cubicBezTo>
                      <a:pt x="3349" y="1573"/>
                      <a:pt x="3349" y="1578"/>
                      <a:pt x="3351" y="1583"/>
                    </a:cubicBezTo>
                    <a:cubicBezTo>
                      <a:pt x="3351" y="1584"/>
                      <a:pt x="3366" y="1628"/>
                      <a:pt x="3367" y="1686"/>
                    </a:cubicBezTo>
                    <a:cubicBezTo>
                      <a:pt x="3330" y="1686"/>
                      <a:pt x="3291" y="1689"/>
                      <a:pt x="3248" y="1696"/>
                    </a:cubicBezTo>
                    <a:close/>
                    <a:moveTo>
                      <a:pt x="2555" y="1446"/>
                    </a:moveTo>
                    <a:lnTo>
                      <a:pt x="2555" y="1446"/>
                    </a:lnTo>
                    <a:lnTo>
                      <a:pt x="2555" y="1342"/>
                    </a:lnTo>
                    <a:cubicBezTo>
                      <a:pt x="2555" y="1277"/>
                      <a:pt x="2608" y="1225"/>
                      <a:pt x="2672" y="1225"/>
                    </a:cubicBezTo>
                    <a:lnTo>
                      <a:pt x="2856" y="1225"/>
                    </a:lnTo>
                    <a:cubicBezTo>
                      <a:pt x="2921" y="1225"/>
                      <a:pt x="2973" y="1277"/>
                      <a:pt x="2973" y="1342"/>
                    </a:cubicBezTo>
                    <a:lnTo>
                      <a:pt x="2973" y="1446"/>
                    </a:lnTo>
                    <a:cubicBezTo>
                      <a:pt x="2973" y="1510"/>
                      <a:pt x="2921" y="1563"/>
                      <a:pt x="2856" y="1563"/>
                    </a:cubicBezTo>
                    <a:lnTo>
                      <a:pt x="2672" y="1563"/>
                    </a:lnTo>
                    <a:cubicBezTo>
                      <a:pt x="2608" y="1563"/>
                      <a:pt x="2555" y="1510"/>
                      <a:pt x="2555" y="1446"/>
                    </a:cubicBezTo>
                    <a:close/>
                    <a:moveTo>
                      <a:pt x="1986" y="1446"/>
                    </a:moveTo>
                    <a:lnTo>
                      <a:pt x="1986" y="1446"/>
                    </a:lnTo>
                    <a:lnTo>
                      <a:pt x="1986" y="1342"/>
                    </a:lnTo>
                    <a:cubicBezTo>
                      <a:pt x="1986" y="1277"/>
                      <a:pt x="2039" y="1225"/>
                      <a:pt x="2103" y="1225"/>
                    </a:cubicBezTo>
                    <a:lnTo>
                      <a:pt x="2287" y="1225"/>
                    </a:lnTo>
                    <a:cubicBezTo>
                      <a:pt x="2352" y="1225"/>
                      <a:pt x="2404" y="1277"/>
                      <a:pt x="2404" y="1342"/>
                    </a:cubicBezTo>
                    <a:lnTo>
                      <a:pt x="2404" y="1446"/>
                    </a:lnTo>
                    <a:cubicBezTo>
                      <a:pt x="2404" y="1510"/>
                      <a:pt x="2352" y="1563"/>
                      <a:pt x="2287" y="1563"/>
                    </a:cubicBezTo>
                    <a:lnTo>
                      <a:pt x="2103" y="1563"/>
                    </a:lnTo>
                    <a:cubicBezTo>
                      <a:pt x="2039" y="1563"/>
                      <a:pt x="1986" y="1510"/>
                      <a:pt x="1986" y="1446"/>
                    </a:cubicBezTo>
                    <a:close/>
                    <a:moveTo>
                      <a:pt x="1930" y="2259"/>
                    </a:moveTo>
                    <a:lnTo>
                      <a:pt x="1930" y="2259"/>
                    </a:lnTo>
                    <a:cubicBezTo>
                      <a:pt x="1885" y="2268"/>
                      <a:pt x="1844" y="2290"/>
                      <a:pt x="1812" y="2320"/>
                    </a:cubicBezTo>
                    <a:cubicBezTo>
                      <a:pt x="1791" y="2306"/>
                      <a:pt x="1769" y="2293"/>
                      <a:pt x="1746" y="2280"/>
                    </a:cubicBezTo>
                    <a:cubicBezTo>
                      <a:pt x="1774" y="2239"/>
                      <a:pt x="1790" y="2190"/>
                      <a:pt x="1790" y="2137"/>
                    </a:cubicBezTo>
                    <a:lnTo>
                      <a:pt x="1790" y="2071"/>
                    </a:lnTo>
                    <a:cubicBezTo>
                      <a:pt x="1830" y="2146"/>
                      <a:pt x="1877" y="2209"/>
                      <a:pt x="1930" y="2259"/>
                    </a:cubicBezTo>
                    <a:close/>
                    <a:moveTo>
                      <a:pt x="1724" y="1426"/>
                    </a:moveTo>
                    <a:lnTo>
                      <a:pt x="1724" y="1426"/>
                    </a:lnTo>
                    <a:cubicBezTo>
                      <a:pt x="1724" y="1424"/>
                      <a:pt x="1724" y="1422"/>
                      <a:pt x="1724" y="1420"/>
                    </a:cubicBezTo>
                    <a:cubicBezTo>
                      <a:pt x="1722" y="1408"/>
                      <a:pt x="1720" y="1397"/>
                      <a:pt x="1719" y="1386"/>
                    </a:cubicBezTo>
                    <a:lnTo>
                      <a:pt x="1903" y="1344"/>
                    </a:lnTo>
                    <a:lnTo>
                      <a:pt x="1903" y="1446"/>
                    </a:lnTo>
                    <a:cubicBezTo>
                      <a:pt x="1903" y="1556"/>
                      <a:pt x="1993" y="1646"/>
                      <a:pt x="2103" y="1646"/>
                    </a:cubicBezTo>
                    <a:lnTo>
                      <a:pt x="2287" y="1646"/>
                    </a:lnTo>
                    <a:cubicBezTo>
                      <a:pt x="2379" y="1646"/>
                      <a:pt x="2456" y="1584"/>
                      <a:pt x="2480" y="1500"/>
                    </a:cubicBezTo>
                    <a:cubicBezTo>
                      <a:pt x="2503" y="1584"/>
                      <a:pt x="2580" y="1646"/>
                      <a:pt x="2672" y="1646"/>
                    </a:cubicBezTo>
                    <a:lnTo>
                      <a:pt x="2856" y="1646"/>
                    </a:lnTo>
                    <a:cubicBezTo>
                      <a:pt x="2966" y="1646"/>
                      <a:pt x="3056" y="1556"/>
                      <a:pt x="3056" y="1446"/>
                    </a:cubicBezTo>
                    <a:lnTo>
                      <a:pt x="3056" y="1345"/>
                    </a:lnTo>
                    <a:lnTo>
                      <a:pt x="3192" y="1377"/>
                    </a:lnTo>
                    <a:lnTo>
                      <a:pt x="3153" y="1703"/>
                    </a:lnTo>
                    <a:cubicBezTo>
                      <a:pt x="3153" y="1705"/>
                      <a:pt x="3152" y="1707"/>
                      <a:pt x="3152" y="1709"/>
                    </a:cubicBezTo>
                    <a:cubicBezTo>
                      <a:pt x="3152" y="1935"/>
                      <a:pt x="3040" y="2140"/>
                      <a:pt x="2852" y="2255"/>
                    </a:cubicBezTo>
                    <a:lnTo>
                      <a:pt x="2077" y="2255"/>
                    </a:lnTo>
                    <a:cubicBezTo>
                      <a:pt x="2077" y="2255"/>
                      <a:pt x="2077" y="2255"/>
                      <a:pt x="2077" y="2255"/>
                    </a:cubicBezTo>
                    <a:cubicBezTo>
                      <a:pt x="1745" y="2054"/>
                      <a:pt x="1724" y="1432"/>
                      <a:pt x="1724" y="1426"/>
                    </a:cubicBezTo>
                    <a:close/>
                    <a:moveTo>
                      <a:pt x="3211" y="2032"/>
                    </a:moveTo>
                    <a:lnTo>
                      <a:pt x="3211" y="2032"/>
                    </a:lnTo>
                    <a:cubicBezTo>
                      <a:pt x="3217" y="2044"/>
                      <a:pt x="3229" y="2052"/>
                      <a:pt x="3242" y="2052"/>
                    </a:cubicBezTo>
                    <a:lnTo>
                      <a:pt x="3464" y="2064"/>
                    </a:lnTo>
                    <a:lnTo>
                      <a:pt x="3402" y="2577"/>
                    </a:lnTo>
                    <a:cubicBezTo>
                      <a:pt x="3343" y="2550"/>
                      <a:pt x="3279" y="2524"/>
                      <a:pt x="3211" y="2500"/>
                    </a:cubicBezTo>
                    <a:lnTo>
                      <a:pt x="3211" y="2494"/>
                    </a:lnTo>
                    <a:cubicBezTo>
                      <a:pt x="3211" y="2374"/>
                      <a:pt x="3121" y="2274"/>
                      <a:pt x="3005" y="2258"/>
                    </a:cubicBezTo>
                    <a:cubicBezTo>
                      <a:pt x="3145" y="2133"/>
                      <a:pt x="3231" y="1957"/>
                      <a:pt x="3244" y="1764"/>
                    </a:cubicBezTo>
                    <a:cubicBezTo>
                      <a:pt x="3286" y="1757"/>
                      <a:pt x="3324" y="1753"/>
                      <a:pt x="3360" y="1753"/>
                    </a:cubicBezTo>
                    <a:lnTo>
                      <a:pt x="3212" y="1995"/>
                    </a:lnTo>
                    <a:cubicBezTo>
                      <a:pt x="3205" y="2007"/>
                      <a:pt x="3205" y="2021"/>
                      <a:pt x="3211" y="2032"/>
                    </a:cubicBezTo>
                    <a:close/>
                    <a:moveTo>
                      <a:pt x="3588" y="1392"/>
                    </a:moveTo>
                    <a:lnTo>
                      <a:pt x="3588" y="1392"/>
                    </a:lnTo>
                    <a:cubicBezTo>
                      <a:pt x="3588" y="1345"/>
                      <a:pt x="3627" y="1306"/>
                      <a:pt x="3673" y="1306"/>
                    </a:cubicBezTo>
                    <a:lnTo>
                      <a:pt x="3791" y="1306"/>
                    </a:lnTo>
                    <a:cubicBezTo>
                      <a:pt x="3838" y="1306"/>
                      <a:pt x="3877" y="1345"/>
                      <a:pt x="3877" y="1392"/>
                    </a:cubicBezTo>
                    <a:cubicBezTo>
                      <a:pt x="3877" y="1439"/>
                      <a:pt x="3838" y="1477"/>
                      <a:pt x="3791" y="1477"/>
                    </a:cubicBezTo>
                    <a:lnTo>
                      <a:pt x="3673" y="1477"/>
                    </a:lnTo>
                    <a:cubicBezTo>
                      <a:pt x="3627" y="1477"/>
                      <a:pt x="3588" y="1439"/>
                      <a:pt x="3588" y="1392"/>
                    </a:cubicBezTo>
                    <a:close/>
                    <a:moveTo>
                      <a:pt x="3436" y="1619"/>
                    </a:moveTo>
                    <a:lnTo>
                      <a:pt x="3436" y="1619"/>
                    </a:lnTo>
                    <a:cubicBezTo>
                      <a:pt x="3508" y="1650"/>
                      <a:pt x="3584" y="1666"/>
                      <a:pt x="3663" y="1666"/>
                    </a:cubicBezTo>
                    <a:lnTo>
                      <a:pt x="3749" y="1666"/>
                    </a:lnTo>
                    <a:cubicBezTo>
                      <a:pt x="3845" y="1666"/>
                      <a:pt x="3934" y="1643"/>
                      <a:pt x="4014" y="1601"/>
                    </a:cubicBezTo>
                    <a:cubicBezTo>
                      <a:pt x="4010" y="1634"/>
                      <a:pt x="4009" y="1673"/>
                      <a:pt x="4016" y="1714"/>
                    </a:cubicBezTo>
                    <a:cubicBezTo>
                      <a:pt x="4017" y="1718"/>
                      <a:pt x="4018" y="1721"/>
                      <a:pt x="4019" y="1724"/>
                    </a:cubicBezTo>
                    <a:cubicBezTo>
                      <a:pt x="4002" y="1744"/>
                      <a:pt x="3963" y="1779"/>
                      <a:pt x="3880" y="1835"/>
                    </a:cubicBezTo>
                    <a:cubicBezTo>
                      <a:pt x="3809" y="1883"/>
                      <a:pt x="3741" y="1923"/>
                      <a:pt x="3716" y="1935"/>
                    </a:cubicBezTo>
                    <a:cubicBezTo>
                      <a:pt x="3661" y="1914"/>
                      <a:pt x="3478" y="1796"/>
                      <a:pt x="3440" y="1744"/>
                    </a:cubicBezTo>
                    <a:cubicBezTo>
                      <a:pt x="3445" y="1696"/>
                      <a:pt x="3442" y="1652"/>
                      <a:pt x="3436" y="1619"/>
                    </a:cubicBezTo>
                    <a:close/>
                    <a:moveTo>
                      <a:pt x="3714" y="78"/>
                    </a:moveTo>
                    <a:lnTo>
                      <a:pt x="3714" y="78"/>
                    </a:lnTo>
                    <a:cubicBezTo>
                      <a:pt x="3853" y="74"/>
                      <a:pt x="4046" y="124"/>
                      <a:pt x="4173" y="272"/>
                    </a:cubicBezTo>
                    <a:cubicBezTo>
                      <a:pt x="4286" y="404"/>
                      <a:pt x="4324" y="584"/>
                      <a:pt x="4284" y="807"/>
                    </a:cubicBezTo>
                    <a:cubicBezTo>
                      <a:pt x="4284" y="808"/>
                      <a:pt x="4284" y="808"/>
                      <a:pt x="4284" y="809"/>
                    </a:cubicBezTo>
                    <a:lnTo>
                      <a:pt x="4252" y="1071"/>
                    </a:lnTo>
                    <a:cubicBezTo>
                      <a:pt x="4252" y="1073"/>
                      <a:pt x="4251" y="1074"/>
                      <a:pt x="4251" y="1076"/>
                    </a:cubicBezTo>
                    <a:cubicBezTo>
                      <a:pt x="4251" y="1269"/>
                      <a:pt x="4147" y="1438"/>
                      <a:pt x="3994" y="1526"/>
                    </a:cubicBezTo>
                    <a:cubicBezTo>
                      <a:pt x="3997" y="1512"/>
                      <a:pt x="3999" y="1497"/>
                      <a:pt x="3999" y="1479"/>
                    </a:cubicBezTo>
                    <a:lnTo>
                      <a:pt x="3999" y="1392"/>
                    </a:lnTo>
                    <a:cubicBezTo>
                      <a:pt x="3999" y="1273"/>
                      <a:pt x="3903" y="1177"/>
                      <a:pt x="3785" y="1177"/>
                    </a:cubicBezTo>
                    <a:lnTo>
                      <a:pt x="3662" y="1177"/>
                    </a:lnTo>
                    <a:cubicBezTo>
                      <a:pt x="3544" y="1177"/>
                      <a:pt x="3447" y="1273"/>
                      <a:pt x="3447" y="1392"/>
                    </a:cubicBezTo>
                    <a:lnTo>
                      <a:pt x="3447" y="1479"/>
                    </a:lnTo>
                    <a:cubicBezTo>
                      <a:pt x="3447" y="1499"/>
                      <a:pt x="3450" y="1524"/>
                      <a:pt x="3461" y="1548"/>
                    </a:cubicBezTo>
                    <a:cubicBezTo>
                      <a:pt x="3453" y="1544"/>
                      <a:pt x="3444" y="1540"/>
                      <a:pt x="3435" y="1536"/>
                    </a:cubicBezTo>
                    <a:cubicBezTo>
                      <a:pt x="3403" y="1515"/>
                      <a:pt x="3322" y="1458"/>
                      <a:pt x="3283" y="1414"/>
                    </a:cubicBezTo>
                    <a:lnTo>
                      <a:pt x="3286" y="1387"/>
                    </a:lnTo>
                    <a:cubicBezTo>
                      <a:pt x="3340" y="1083"/>
                      <a:pt x="3284" y="825"/>
                      <a:pt x="3126" y="641"/>
                    </a:cubicBezTo>
                    <a:cubicBezTo>
                      <a:pt x="3118" y="632"/>
                      <a:pt x="3110" y="623"/>
                      <a:pt x="3102" y="614"/>
                    </a:cubicBezTo>
                    <a:cubicBezTo>
                      <a:pt x="3142" y="201"/>
                      <a:pt x="3505" y="83"/>
                      <a:pt x="3714" y="78"/>
                    </a:cubicBezTo>
                    <a:close/>
                    <a:moveTo>
                      <a:pt x="4327" y="1078"/>
                    </a:moveTo>
                    <a:lnTo>
                      <a:pt x="4327" y="1078"/>
                    </a:lnTo>
                    <a:lnTo>
                      <a:pt x="4351" y="873"/>
                    </a:lnTo>
                    <a:cubicBezTo>
                      <a:pt x="4414" y="898"/>
                      <a:pt x="4424" y="928"/>
                      <a:pt x="4424" y="1003"/>
                    </a:cubicBezTo>
                    <a:cubicBezTo>
                      <a:pt x="4424" y="1065"/>
                      <a:pt x="4378" y="1106"/>
                      <a:pt x="4325" y="1120"/>
                    </a:cubicBezTo>
                    <a:cubicBezTo>
                      <a:pt x="4326" y="1106"/>
                      <a:pt x="4326" y="1092"/>
                      <a:pt x="4327" y="1078"/>
                    </a:cubicBezTo>
                    <a:close/>
                    <a:moveTo>
                      <a:pt x="4789" y="2231"/>
                    </a:moveTo>
                    <a:lnTo>
                      <a:pt x="4789" y="2231"/>
                    </a:lnTo>
                    <a:cubicBezTo>
                      <a:pt x="4786" y="1917"/>
                      <a:pt x="4516" y="1781"/>
                      <a:pt x="4252" y="1689"/>
                    </a:cubicBezTo>
                    <a:cubicBezTo>
                      <a:pt x="4190" y="1668"/>
                      <a:pt x="4102" y="1669"/>
                      <a:pt x="4087" y="1670"/>
                    </a:cubicBezTo>
                    <a:cubicBezTo>
                      <a:pt x="4083" y="1613"/>
                      <a:pt x="4095" y="1563"/>
                      <a:pt x="4100" y="1544"/>
                    </a:cubicBezTo>
                    <a:cubicBezTo>
                      <a:pt x="4207" y="1460"/>
                      <a:pt x="4285" y="1338"/>
                      <a:pt x="4314" y="1198"/>
                    </a:cubicBezTo>
                    <a:cubicBezTo>
                      <a:pt x="4420" y="1186"/>
                      <a:pt x="4499" y="1105"/>
                      <a:pt x="4499" y="1003"/>
                    </a:cubicBezTo>
                    <a:cubicBezTo>
                      <a:pt x="4499" y="902"/>
                      <a:pt x="4476" y="838"/>
                      <a:pt x="4361" y="797"/>
                    </a:cubicBezTo>
                    <a:cubicBezTo>
                      <a:pt x="4398" y="564"/>
                      <a:pt x="4353" y="366"/>
                      <a:pt x="4230" y="223"/>
                    </a:cubicBezTo>
                    <a:cubicBezTo>
                      <a:pt x="4086" y="55"/>
                      <a:pt x="3868" y="0"/>
                      <a:pt x="3712" y="4"/>
                    </a:cubicBezTo>
                    <a:cubicBezTo>
                      <a:pt x="3558" y="6"/>
                      <a:pt x="3402" y="57"/>
                      <a:pt x="3284" y="143"/>
                    </a:cubicBezTo>
                    <a:cubicBezTo>
                      <a:pt x="3149" y="241"/>
                      <a:pt x="3064" y="382"/>
                      <a:pt x="3035" y="552"/>
                    </a:cubicBezTo>
                    <a:cubicBezTo>
                      <a:pt x="2862" y="410"/>
                      <a:pt x="2642" y="360"/>
                      <a:pt x="2477" y="364"/>
                    </a:cubicBezTo>
                    <a:cubicBezTo>
                      <a:pt x="2208" y="370"/>
                      <a:pt x="1954" y="486"/>
                      <a:pt x="1798" y="672"/>
                    </a:cubicBezTo>
                    <a:cubicBezTo>
                      <a:pt x="1741" y="741"/>
                      <a:pt x="1698" y="817"/>
                      <a:pt x="1667" y="901"/>
                    </a:cubicBezTo>
                    <a:cubicBezTo>
                      <a:pt x="1589" y="736"/>
                      <a:pt x="1486" y="620"/>
                      <a:pt x="1378" y="579"/>
                    </a:cubicBezTo>
                    <a:cubicBezTo>
                      <a:pt x="1310" y="553"/>
                      <a:pt x="1241" y="555"/>
                      <a:pt x="1174" y="585"/>
                    </a:cubicBezTo>
                    <a:cubicBezTo>
                      <a:pt x="1113" y="556"/>
                      <a:pt x="884" y="461"/>
                      <a:pt x="651" y="542"/>
                    </a:cubicBezTo>
                    <a:cubicBezTo>
                      <a:pt x="486" y="600"/>
                      <a:pt x="357" y="735"/>
                      <a:pt x="269" y="941"/>
                    </a:cubicBezTo>
                    <a:cubicBezTo>
                      <a:pt x="202" y="1097"/>
                      <a:pt x="166" y="1260"/>
                      <a:pt x="162" y="1426"/>
                    </a:cubicBezTo>
                    <a:cubicBezTo>
                      <a:pt x="161" y="1429"/>
                      <a:pt x="160" y="1433"/>
                      <a:pt x="160" y="1437"/>
                    </a:cubicBezTo>
                    <a:lnTo>
                      <a:pt x="160" y="2137"/>
                    </a:lnTo>
                    <a:cubicBezTo>
                      <a:pt x="160" y="2205"/>
                      <a:pt x="188" y="2267"/>
                      <a:pt x="232" y="2312"/>
                    </a:cubicBezTo>
                    <a:cubicBezTo>
                      <a:pt x="77" y="2411"/>
                      <a:pt x="1" y="2539"/>
                      <a:pt x="0" y="2701"/>
                    </a:cubicBezTo>
                    <a:lnTo>
                      <a:pt x="0" y="2900"/>
                    </a:lnTo>
                    <a:cubicBezTo>
                      <a:pt x="0" y="3078"/>
                      <a:pt x="144" y="3222"/>
                      <a:pt x="322" y="3222"/>
                    </a:cubicBezTo>
                    <a:lnTo>
                      <a:pt x="1166" y="3222"/>
                    </a:lnTo>
                    <a:lnTo>
                      <a:pt x="1166" y="3429"/>
                    </a:lnTo>
                    <a:cubicBezTo>
                      <a:pt x="1166" y="3663"/>
                      <a:pt x="1356" y="3853"/>
                      <a:pt x="1590" y="3853"/>
                    </a:cubicBezTo>
                    <a:lnTo>
                      <a:pt x="3403" y="3840"/>
                    </a:lnTo>
                    <a:cubicBezTo>
                      <a:pt x="3636" y="3840"/>
                      <a:pt x="3826" y="3650"/>
                      <a:pt x="3826" y="3416"/>
                    </a:cubicBezTo>
                    <a:lnTo>
                      <a:pt x="3826" y="3157"/>
                    </a:lnTo>
                    <a:cubicBezTo>
                      <a:pt x="3825" y="2999"/>
                      <a:pt x="3777" y="2878"/>
                      <a:pt x="3693" y="2781"/>
                    </a:cubicBezTo>
                    <a:lnTo>
                      <a:pt x="4451" y="2776"/>
                    </a:lnTo>
                    <a:cubicBezTo>
                      <a:pt x="4638" y="2776"/>
                      <a:pt x="4789" y="2625"/>
                      <a:pt x="4789" y="2438"/>
                    </a:cubicBezTo>
                    <a:lnTo>
                      <a:pt x="4789" y="22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Freeform 22">
                <a:extLst>
                  <a:ext uri="{FF2B5EF4-FFF2-40B4-BE49-F238E27FC236}">
                    <a16:creationId xmlns:a16="http://schemas.microsoft.com/office/drawing/2014/main" id="{4FEF0AFE-9C03-416B-8A96-48905FE7F5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7088" y="969963"/>
                <a:ext cx="392112" cy="122238"/>
              </a:xfrm>
              <a:custGeom>
                <a:avLst/>
                <a:gdLst>
                  <a:gd name="T0" fmla="*/ 198 w 829"/>
                  <a:gd name="T1" fmla="*/ 127 h 258"/>
                  <a:gd name="T2" fmla="*/ 198 w 829"/>
                  <a:gd name="T3" fmla="*/ 127 h 258"/>
                  <a:gd name="T4" fmla="*/ 141 w 829"/>
                  <a:gd name="T5" fmla="*/ 184 h 258"/>
                  <a:gd name="T6" fmla="*/ 148 w 829"/>
                  <a:gd name="T7" fmla="*/ 210 h 258"/>
                  <a:gd name="T8" fmla="*/ 81 w 829"/>
                  <a:gd name="T9" fmla="*/ 210 h 258"/>
                  <a:gd name="T10" fmla="*/ 48 w 829"/>
                  <a:gd name="T11" fmla="*/ 177 h 258"/>
                  <a:gd name="T12" fmla="*/ 48 w 829"/>
                  <a:gd name="T13" fmla="*/ 81 h 258"/>
                  <a:gd name="T14" fmla="*/ 81 w 829"/>
                  <a:gd name="T15" fmla="*/ 47 h 258"/>
                  <a:gd name="T16" fmla="*/ 322 w 829"/>
                  <a:gd name="T17" fmla="*/ 47 h 258"/>
                  <a:gd name="T18" fmla="*/ 356 w 829"/>
                  <a:gd name="T19" fmla="*/ 81 h 258"/>
                  <a:gd name="T20" fmla="*/ 356 w 829"/>
                  <a:gd name="T21" fmla="*/ 177 h 258"/>
                  <a:gd name="T22" fmla="*/ 322 w 829"/>
                  <a:gd name="T23" fmla="*/ 210 h 258"/>
                  <a:gd name="T24" fmla="*/ 249 w 829"/>
                  <a:gd name="T25" fmla="*/ 210 h 258"/>
                  <a:gd name="T26" fmla="*/ 255 w 829"/>
                  <a:gd name="T27" fmla="*/ 184 h 258"/>
                  <a:gd name="T28" fmla="*/ 198 w 829"/>
                  <a:gd name="T29" fmla="*/ 127 h 258"/>
                  <a:gd name="T30" fmla="*/ 473 w 829"/>
                  <a:gd name="T31" fmla="*/ 81 h 258"/>
                  <a:gd name="T32" fmla="*/ 473 w 829"/>
                  <a:gd name="T33" fmla="*/ 81 h 258"/>
                  <a:gd name="T34" fmla="*/ 507 w 829"/>
                  <a:gd name="T35" fmla="*/ 47 h 258"/>
                  <a:gd name="T36" fmla="*/ 748 w 829"/>
                  <a:gd name="T37" fmla="*/ 47 h 258"/>
                  <a:gd name="T38" fmla="*/ 781 w 829"/>
                  <a:gd name="T39" fmla="*/ 81 h 258"/>
                  <a:gd name="T40" fmla="*/ 781 w 829"/>
                  <a:gd name="T41" fmla="*/ 177 h 258"/>
                  <a:gd name="T42" fmla="*/ 748 w 829"/>
                  <a:gd name="T43" fmla="*/ 210 h 258"/>
                  <a:gd name="T44" fmla="*/ 688 w 829"/>
                  <a:gd name="T45" fmla="*/ 210 h 258"/>
                  <a:gd name="T46" fmla="*/ 695 w 829"/>
                  <a:gd name="T47" fmla="*/ 184 h 258"/>
                  <a:gd name="T48" fmla="*/ 638 w 829"/>
                  <a:gd name="T49" fmla="*/ 127 h 258"/>
                  <a:gd name="T50" fmla="*/ 580 w 829"/>
                  <a:gd name="T51" fmla="*/ 184 h 258"/>
                  <a:gd name="T52" fmla="*/ 587 w 829"/>
                  <a:gd name="T53" fmla="*/ 210 h 258"/>
                  <a:gd name="T54" fmla="*/ 507 w 829"/>
                  <a:gd name="T55" fmla="*/ 210 h 258"/>
                  <a:gd name="T56" fmla="*/ 473 w 829"/>
                  <a:gd name="T57" fmla="*/ 177 h 258"/>
                  <a:gd name="T58" fmla="*/ 473 w 829"/>
                  <a:gd name="T59" fmla="*/ 81 h 258"/>
                  <a:gd name="T60" fmla="*/ 403 w 829"/>
                  <a:gd name="T61" fmla="*/ 177 h 258"/>
                  <a:gd name="T62" fmla="*/ 403 w 829"/>
                  <a:gd name="T63" fmla="*/ 177 h 258"/>
                  <a:gd name="T64" fmla="*/ 403 w 829"/>
                  <a:gd name="T65" fmla="*/ 81 h 258"/>
                  <a:gd name="T66" fmla="*/ 403 w 829"/>
                  <a:gd name="T67" fmla="*/ 74 h 258"/>
                  <a:gd name="T68" fmla="*/ 426 w 829"/>
                  <a:gd name="T69" fmla="*/ 74 h 258"/>
                  <a:gd name="T70" fmla="*/ 426 w 829"/>
                  <a:gd name="T71" fmla="*/ 81 h 258"/>
                  <a:gd name="T72" fmla="*/ 426 w 829"/>
                  <a:gd name="T73" fmla="*/ 177 h 258"/>
                  <a:gd name="T74" fmla="*/ 507 w 829"/>
                  <a:gd name="T75" fmla="*/ 258 h 258"/>
                  <a:gd name="T76" fmla="*/ 748 w 829"/>
                  <a:gd name="T77" fmla="*/ 258 h 258"/>
                  <a:gd name="T78" fmla="*/ 829 w 829"/>
                  <a:gd name="T79" fmla="*/ 177 h 258"/>
                  <a:gd name="T80" fmla="*/ 829 w 829"/>
                  <a:gd name="T81" fmla="*/ 81 h 258"/>
                  <a:gd name="T82" fmla="*/ 748 w 829"/>
                  <a:gd name="T83" fmla="*/ 0 h 258"/>
                  <a:gd name="T84" fmla="*/ 507 w 829"/>
                  <a:gd name="T85" fmla="*/ 0 h 258"/>
                  <a:gd name="T86" fmla="*/ 437 w 829"/>
                  <a:gd name="T87" fmla="*/ 39 h 258"/>
                  <a:gd name="T88" fmla="*/ 391 w 829"/>
                  <a:gd name="T89" fmla="*/ 39 h 258"/>
                  <a:gd name="T90" fmla="*/ 322 w 829"/>
                  <a:gd name="T91" fmla="*/ 0 h 258"/>
                  <a:gd name="T92" fmla="*/ 81 w 829"/>
                  <a:gd name="T93" fmla="*/ 0 h 258"/>
                  <a:gd name="T94" fmla="*/ 0 w 829"/>
                  <a:gd name="T95" fmla="*/ 81 h 258"/>
                  <a:gd name="T96" fmla="*/ 0 w 829"/>
                  <a:gd name="T97" fmla="*/ 177 h 258"/>
                  <a:gd name="T98" fmla="*/ 81 w 829"/>
                  <a:gd name="T99" fmla="*/ 258 h 258"/>
                  <a:gd name="T100" fmla="*/ 322 w 829"/>
                  <a:gd name="T101" fmla="*/ 258 h 258"/>
                  <a:gd name="T102" fmla="*/ 403 w 829"/>
                  <a:gd name="T103" fmla="*/ 177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29" h="258">
                    <a:moveTo>
                      <a:pt x="198" y="127"/>
                    </a:moveTo>
                    <a:lnTo>
                      <a:pt x="198" y="127"/>
                    </a:lnTo>
                    <a:cubicBezTo>
                      <a:pt x="167" y="127"/>
                      <a:pt x="141" y="152"/>
                      <a:pt x="141" y="184"/>
                    </a:cubicBezTo>
                    <a:cubicBezTo>
                      <a:pt x="141" y="193"/>
                      <a:pt x="143" y="202"/>
                      <a:pt x="148" y="210"/>
                    </a:cubicBezTo>
                    <a:lnTo>
                      <a:pt x="81" y="210"/>
                    </a:lnTo>
                    <a:cubicBezTo>
                      <a:pt x="63" y="210"/>
                      <a:pt x="48" y="195"/>
                      <a:pt x="48" y="177"/>
                    </a:cubicBezTo>
                    <a:lnTo>
                      <a:pt x="48" y="81"/>
                    </a:lnTo>
                    <a:cubicBezTo>
                      <a:pt x="48" y="62"/>
                      <a:pt x="63" y="47"/>
                      <a:pt x="81" y="47"/>
                    </a:cubicBezTo>
                    <a:lnTo>
                      <a:pt x="322" y="47"/>
                    </a:lnTo>
                    <a:cubicBezTo>
                      <a:pt x="341" y="47"/>
                      <a:pt x="356" y="62"/>
                      <a:pt x="356" y="81"/>
                    </a:cubicBezTo>
                    <a:lnTo>
                      <a:pt x="356" y="177"/>
                    </a:lnTo>
                    <a:cubicBezTo>
                      <a:pt x="356" y="195"/>
                      <a:pt x="341" y="210"/>
                      <a:pt x="322" y="210"/>
                    </a:cubicBezTo>
                    <a:lnTo>
                      <a:pt x="249" y="210"/>
                    </a:lnTo>
                    <a:cubicBezTo>
                      <a:pt x="253" y="202"/>
                      <a:pt x="255" y="193"/>
                      <a:pt x="255" y="184"/>
                    </a:cubicBezTo>
                    <a:cubicBezTo>
                      <a:pt x="255" y="152"/>
                      <a:pt x="230" y="127"/>
                      <a:pt x="198" y="127"/>
                    </a:cubicBezTo>
                    <a:close/>
                    <a:moveTo>
                      <a:pt x="473" y="81"/>
                    </a:moveTo>
                    <a:lnTo>
                      <a:pt x="473" y="81"/>
                    </a:lnTo>
                    <a:cubicBezTo>
                      <a:pt x="473" y="62"/>
                      <a:pt x="488" y="47"/>
                      <a:pt x="507" y="47"/>
                    </a:cubicBezTo>
                    <a:lnTo>
                      <a:pt x="748" y="47"/>
                    </a:lnTo>
                    <a:cubicBezTo>
                      <a:pt x="766" y="47"/>
                      <a:pt x="781" y="62"/>
                      <a:pt x="781" y="81"/>
                    </a:cubicBezTo>
                    <a:lnTo>
                      <a:pt x="781" y="177"/>
                    </a:lnTo>
                    <a:cubicBezTo>
                      <a:pt x="781" y="195"/>
                      <a:pt x="766" y="210"/>
                      <a:pt x="748" y="210"/>
                    </a:cubicBezTo>
                    <a:lnTo>
                      <a:pt x="688" y="210"/>
                    </a:lnTo>
                    <a:cubicBezTo>
                      <a:pt x="692" y="202"/>
                      <a:pt x="695" y="193"/>
                      <a:pt x="695" y="184"/>
                    </a:cubicBezTo>
                    <a:cubicBezTo>
                      <a:pt x="695" y="152"/>
                      <a:pt x="669" y="127"/>
                      <a:pt x="638" y="127"/>
                    </a:cubicBezTo>
                    <a:cubicBezTo>
                      <a:pt x="606" y="127"/>
                      <a:pt x="580" y="152"/>
                      <a:pt x="580" y="184"/>
                    </a:cubicBezTo>
                    <a:cubicBezTo>
                      <a:pt x="580" y="193"/>
                      <a:pt x="583" y="202"/>
                      <a:pt x="587" y="210"/>
                    </a:cubicBezTo>
                    <a:lnTo>
                      <a:pt x="507" y="210"/>
                    </a:lnTo>
                    <a:cubicBezTo>
                      <a:pt x="488" y="210"/>
                      <a:pt x="473" y="195"/>
                      <a:pt x="473" y="177"/>
                    </a:cubicBezTo>
                    <a:lnTo>
                      <a:pt x="473" y="81"/>
                    </a:lnTo>
                    <a:close/>
                    <a:moveTo>
                      <a:pt x="403" y="177"/>
                    </a:moveTo>
                    <a:lnTo>
                      <a:pt x="403" y="177"/>
                    </a:lnTo>
                    <a:lnTo>
                      <a:pt x="403" y="81"/>
                    </a:lnTo>
                    <a:cubicBezTo>
                      <a:pt x="403" y="78"/>
                      <a:pt x="403" y="76"/>
                      <a:pt x="403" y="74"/>
                    </a:cubicBezTo>
                    <a:lnTo>
                      <a:pt x="426" y="74"/>
                    </a:lnTo>
                    <a:cubicBezTo>
                      <a:pt x="426" y="76"/>
                      <a:pt x="426" y="78"/>
                      <a:pt x="426" y="81"/>
                    </a:cubicBezTo>
                    <a:lnTo>
                      <a:pt x="426" y="177"/>
                    </a:lnTo>
                    <a:cubicBezTo>
                      <a:pt x="426" y="222"/>
                      <a:pt x="462" y="258"/>
                      <a:pt x="507" y="258"/>
                    </a:cubicBezTo>
                    <a:lnTo>
                      <a:pt x="748" y="258"/>
                    </a:lnTo>
                    <a:cubicBezTo>
                      <a:pt x="792" y="258"/>
                      <a:pt x="829" y="222"/>
                      <a:pt x="829" y="177"/>
                    </a:cubicBezTo>
                    <a:lnTo>
                      <a:pt x="829" y="81"/>
                    </a:lnTo>
                    <a:cubicBezTo>
                      <a:pt x="829" y="36"/>
                      <a:pt x="792" y="0"/>
                      <a:pt x="748" y="0"/>
                    </a:cubicBezTo>
                    <a:lnTo>
                      <a:pt x="507" y="0"/>
                    </a:lnTo>
                    <a:cubicBezTo>
                      <a:pt x="477" y="0"/>
                      <a:pt x="452" y="15"/>
                      <a:pt x="437" y="39"/>
                    </a:cubicBezTo>
                    <a:lnTo>
                      <a:pt x="391" y="39"/>
                    </a:lnTo>
                    <a:cubicBezTo>
                      <a:pt x="377" y="15"/>
                      <a:pt x="352" y="0"/>
                      <a:pt x="322" y="0"/>
                    </a:cubicBezTo>
                    <a:lnTo>
                      <a:pt x="81" y="0"/>
                    </a:lnTo>
                    <a:cubicBezTo>
                      <a:pt x="37" y="0"/>
                      <a:pt x="0" y="36"/>
                      <a:pt x="0" y="81"/>
                    </a:cubicBezTo>
                    <a:lnTo>
                      <a:pt x="0" y="177"/>
                    </a:lnTo>
                    <a:cubicBezTo>
                      <a:pt x="0" y="222"/>
                      <a:pt x="37" y="258"/>
                      <a:pt x="81" y="258"/>
                    </a:cubicBezTo>
                    <a:lnTo>
                      <a:pt x="322" y="258"/>
                    </a:lnTo>
                    <a:cubicBezTo>
                      <a:pt x="367" y="258"/>
                      <a:pt x="403" y="222"/>
                      <a:pt x="403" y="17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15E54563-7946-4F25-8098-F586AA8F2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3138" y="1236663"/>
                <a:ext cx="130175" cy="42863"/>
              </a:xfrm>
              <a:custGeom>
                <a:avLst/>
                <a:gdLst>
                  <a:gd name="T0" fmla="*/ 223 w 274"/>
                  <a:gd name="T1" fmla="*/ 8 h 89"/>
                  <a:gd name="T2" fmla="*/ 223 w 274"/>
                  <a:gd name="T3" fmla="*/ 8 h 89"/>
                  <a:gd name="T4" fmla="*/ 37 w 274"/>
                  <a:gd name="T5" fmla="*/ 20 h 89"/>
                  <a:gd name="T6" fmla="*/ 1 w 274"/>
                  <a:gd name="T7" fmla="*/ 50 h 89"/>
                  <a:gd name="T8" fmla="*/ 32 w 274"/>
                  <a:gd name="T9" fmla="*/ 86 h 89"/>
                  <a:gd name="T10" fmla="*/ 106 w 274"/>
                  <a:gd name="T11" fmla="*/ 89 h 89"/>
                  <a:gd name="T12" fmla="*/ 250 w 274"/>
                  <a:gd name="T13" fmla="*/ 69 h 89"/>
                  <a:gd name="T14" fmla="*/ 267 w 274"/>
                  <a:gd name="T15" fmla="*/ 25 h 89"/>
                  <a:gd name="T16" fmla="*/ 223 w 274"/>
                  <a:gd name="T17" fmla="*/ 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4" h="89">
                    <a:moveTo>
                      <a:pt x="223" y="8"/>
                    </a:moveTo>
                    <a:lnTo>
                      <a:pt x="223" y="8"/>
                    </a:lnTo>
                    <a:cubicBezTo>
                      <a:pt x="187" y="24"/>
                      <a:pt x="90" y="24"/>
                      <a:pt x="37" y="20"/>
                    </a:cubicBezTo>
                    <a:cubicBezTo>
                      <a:pt x="19" y="18"/>
                      <a:pt x="3" y="32"/>
                      <a:pt x="1" y="50"/>
                    </a:cubicBezTo>
                    <a:cubicBezTo>
                      <a:pt x="0" y="69"/>
                      <a:pt x="13" y="85"/>
                      <a:pt x="32" y="86"/>
                    </a:cubicBezTo>
                    <a:cubicBezTo>
                      <a:pt x="39" y="87"/>
                      <a:pt x="69" y="89"/>
                      <a:pt x="106" y="89"/>
                    </a:cubicBezTo>
                    <a:cubicBezTo>
                      <a:pt x="154" y="89"/>
                      <a:pt x="214" y="85"/>
                      <a:pt x="250" y="69"/>
                    </a:cubicBezTo>
                    <a:cubicBezTo>
                      <a:pt x="267" y="61"/>
                      <a:pt x="274" y="42"/>
                      <a:pt x="267" y="25"/>
                    </a:cubicBezTo>
                    <a:cubicBezTo>
                      <a:pt x="259" y="8"/>
                      <a:pt x="240" y="0"/>
                      <a:pt x="223" y="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120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BA8AE23-9180-4F86-C088-115261941E8C}"/>
              </a:ext>
            </a:extLst>
          </p:cNvPr>
          <p:cNvSpPr txBox="1"/>
          <p:nvPr/>
        </p:nvSpPr>
        <p:spPr>
          <a:xfrm>
            <a:off x="1935480" y="60960"/>
            <a:ext cx="3771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dirty="0">
                <a:latin typeface="+mj-lt"/>
              </a:rPr>
              <a:t>Check if the file is already checked out by others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7B719-219C-7962-62F6-3C35AF929A3B}"/>
              </a:ext>
            </a:extLst>
          </p:cNvPr>
          <p:cNvSpPr txBox="1"/>
          <p:nvPr/>
        </p:nvSpPr>
        <p:spPr>
          <a:xfrm>
            <a:off x="2240280" y="1463040"/>
            <a:ext cx="592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+mj-lt"/>
              </a:rPr>
              <a:t>While one is updating a document the checkout flag is set (</a:t>
            </a:r>
            <a:r>
              <a:rPr lang="en-IN" sz="1400" b="1" dirty="0">
                <a:latin typeface="+mj-lt"/>
              </a:rPr>
              <a:t>Document.checkout_flag=1</a:t>
            </a:r>
            <a:r>
              <a:rPr lang="en-IN" sz="1400" dirty="0">
                <a:latin typeface="+mj-lt"/>
              </a:rPr>
              <a:t>) restricting others to modify the same document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51F8B-DC3E-4095-AEF4-8CA9ACCA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432" y="338593"/>
            <a:ext cx="1454150" cy="215900"/>
          </a:xfrm>
          <a:prstGeom prst="rect">
            <a:avLst/>
          </a:prstGeom>
        </p:spPr>
      </p:pic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577E20BC-FA69-D32D-ED6D-68478FE25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805" y="633730"/>
            <a:ext cx="5731510" cy="736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D2865A-EAE8-EB30-AEDC-BCEA74B84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860" y="2101826"/>
            <a:ext cx="5829600" cy="9398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CF20E5-8E6D-9DC9-2158-32B31EA9D420}"/>
              </a:ext>
            </a:extLst>
          </p:cNvPr>
          <p:cNvSpPr txBox="1"/>
          <p:nvPr/>
        </p:nvSpPr>
        <p:spPr>
          <a:xfrm>
            <a:off x="2781300" y="3230880"/>
            <a:ext cx="5920740" cy="543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07000"/>
              </a:lnSpc>
              <a:spcAft>
                <a:spcPts val="800"/>
              </a:spcAft>
            </a:pPr>
            <a:r>
              <a:rPr lang="en-IN" sz="1400" dirty="0">
                <a:latin typeface="+mj-lt"/>
              </a:rPr>
              <a:t>Once the update is done the checkout flag is reset (</a:t>
            </a:r>
            <a:r>
              <a:rPr lang="en-IN" sz="1400" b="1" dirty="0">
                <a:latin typeface="+mj-lt"/>
              </a:rPr>
              <a:t>Document.checkout_flag=0</a:t>
            </a:r>
            <a:r>
              <a:rPr lang="en-IN" sz="1400" dirty="0">
                <a:latin typeface="+mj-lt"/>
              </a:rPr>
              <a:t>) making the document editable by others.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7167F4-A79D-F675-EBC6-B7580D2C3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772" y="3829026"/>
            <a:ext cx="5766096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2">
            <a:extLst>
              <a:ext uri="{FF2B5EF4-FFF2-40B4-BE49-F238E27FC236}">
                <a16:creationId xmlns:a16="http://schemas.microsoft.com/office/drawing/2014/main" id="{6D4F4BF5-CFE2-EECC-29B0-AA3E4E02D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91721"/>
            <a:ext cx="9144000" cy="53524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0DF780C-FEF6-DD6A-BB08-2C55D280C258}"/>
              </a:ext>
            </a:extLst>
          </p:cNvPr>
          <p:cNvSpPr txBox="1">
            <a:spLocks/>
          </p:cNvSpPr>
          <p:nvPr/>
        </p:nvSpPr>
        <p:spPr>
          <a:xfrm>
            <a:off x="897385" y="-57702"/>
            <a:ext cx="6390694" cy="948307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Latex to PDF conversion and download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C5A43-28DE-03A1-6F44-71D438B39513}"/>
              </a:ext>
            </a:extLst>
          </p:cNvPr>
          <p:cNvSpPr/>
          <p:nvPr/>
        </p:nvSpPr>
        <p:spPr>
          <a:xfrm>
            <a:off x="216010" y="701931"/>
            <a:ext cx="2576461" cy="401866"/>
          </a:xfrm>
          <a:prstGeom prst="rect">
            <a:avLst/>
          </a:prstGeom>
          <a:solidFill>
            <a:srgbClr val="0074BE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User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can convert latex files only from his/her repository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11291C-6A14-3C7A-914E-2304EC246693}"/>
              </a:ext>
            </a:extLst>
          </p:cNvPr>
          <p:cNvSpPr/>
          <p:nvPr/>
        </p:nvSpPr>
        <p:spPr>
          <a:xfrm>
            <a:off x="101709" y="795747"/>
            <a:ext cx="228601" cy="214234"/>
          </a:xfrm>
          <a:prstGeom prst="ellipse">
            <a:avLst/>
          </a:prstGeom>
          <a:solidFill>
            <a:srgbClr val="00B08D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DE61B3-1516-AE56-D1C6-8CBDB1676120}"/>
              </a:ext>
            </a:extLst>
          </p:cNvPr>
          <p:cNvSpPr/>
          <p:nvPr/>
        </p:nvSpPr>
        <p:spPr>
          <a:xfrm>
            <a:off x="216009" y="1836889"/>
            <a:ext cx="2576461" cy="401866"/>
          </a:xfrm>
          <a:prstGeom prst="rect">
            <a:avLst/>
          </a:prstGeom>
          <a:solidFill>
            <a:srgbClr val="0074BE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>
                <a:solidFill>
                  <a:srgbClr val="FFFFFF"/>
                </a:solidFill>
                <a:latin typeface="Calibri Light"/>
              </a:rPr>
              <a:t>Selected latex file is converted to PDF in user specific repository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076034-4D27-460D-CF5E-310C89F67176}"/>
              </a:ext>
            </a:extLst>
          </p:cNvPr>
          <p:cNvSpPr/>
          <p:nvPr/>
        </p:nvSpPr>
        <p:spPr>
          <a:xfrm>
            <a:off x="101708" y="1928976"/>
            <a:ext cx="228601" cy="214234"/>
          </a:xfrm>
          <a:prstGeom prst="ellipse">
            <a:avLst/>
          </a:prstGeom>
          <a:solidFill>
            <a:srgbClr val="00B08D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DE39F8-41A0-C3C3-3F9C-C37207360B57}"/>
              </a:ext>
            </a:extLst>
          </p:cNvPr>
          <p:cNvSpPr/>
          <p:nvPr/>
        </p:nvSpPr>
        <p:spPr>
          <a:xfrm>
            <a:off x="227047" y="2573280"/>
            <a:ext cx="3619499" cy="401866"/>
          </a:xfrm>
          <a:prstGeom prst="rect">
            <a:avLst/>
          </a:prstGeom>
          <a:solidFill>
            <a:srgbClr val="0074BE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sz="1400" kern="0" dirty="0">
                <a:solidFill>
                  <a:srgbClr val="FFFFFF"/>
                </a:solidFill>
                <a:latin typeface="Calibri Light"/>
              </a:rPr>
              <a:t>Converted file may be downloaded from the user repository into the client computer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15D7C2-26E2-72A5-B2C2-464BB86F38D2}"/>
              </a:ext>
            </a:extLst>
          </p:cNvPr>
          <p:cNvSpPr/>
          <p:nvPr/>
        </p:nvSpPr>
        <p:spPr>
          <a:xfrm>
            <a:off x="99849" y="2661691"/>
            <a:ext cx="228601" cy="214234"/>
          </a:xfrm>
          <a:prstGeom prst="ellipse">
            <a:avLst/>
          </a:prstGeom>
          <a:solidFill>
            <a:srgbClr val="00B08D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0" noProof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2353B53-A2CE-4EED-A74A-3F544F4B37D1}"/>
              </a:ext>
            </a:extLst>
          </p:cNvPr>
          <p:cNvSpPr/>
          <p:nvPr/>
        </p:nvSpPr>
        <p:spPr>
          <a:xfrm rot="5400000">
            <a:off x="1220878" y="1337323"/>
            <a:ext cx="451809" cy="241806"/>
          </a:xfrm>
          <a:prstGeom prst="rightArrow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B1F1185-621A-B629-1DC3-0EBBE7455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72" y="568501"/>
            <a:ext cx="5731510" cy="112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2E957-C39A-6689-47C5-6400AB2AD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426" y="1898731"/>
            <a:ext cx="5695950" cy="3048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F13F390-C538-82E3-8983-8C47D8FAF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020" y="2316480"/>
            <a:ext cx="3495040" cy="9155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85A458-315A-0272-2F63-E41CC05F9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6675" y="3331096"/>
            <a:ext cx="5245370" cy="16637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81F35D9-5C5F-CD30-6243-7748067647E6}"/>
              </a:ext>
            </a:extLst>
          </p:cNvPr>
          <p:cNvSpPr/>
          <p:nvPr/>
        </p:nvSpPr>
        <p:spPr>
          <a:xfrm>
            <a:off x="234667" y="3914400"/>
            <a:ext cx="2935253" cy="401866"/>
          </a:xfrm>
          <a:prstGeom prst="rect">
            <a:avLst/>
          </a:prstGeom>
          <a:solidFill>
            <a:srgbClr val="0074BE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sz="1400" kern="0" dirty="0">
                <a:solidFill>
                  <a:srgbClr val="FFFFFF"/>
                </a:solidFill>
                <a:latin typeface="Calibri Light"/>
              </a:rPr>
              <a:t>PDF file viewed from client computer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D9FC0B-DCB3-F6CD-6FE1-935261048D04}"/>
              </a:ext>
            </a:extLst>
          </p:cNvPr>
          <p:cNvSpPr/>
          <p:nvPr/>
        </p:nvSpPr>
        <p:spPr>
          <a:xfrm>
            <a:off x="107469" y="4002811"/>
            <a:ext cx="228601" cy="214234"/>
          </a:xfrm>
          <a:prstGeom prst="ellipse">
            <a:avLst/>
          </a:prstGeom>
          <a:solidFill>
            <a:srgbClr val="00B08D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B191ECB-91FB-EFD4-292C-1AB3B3AC2265}"/>
              </a:ext>
            </a:extLst>
          </p:cNvPr>
          <p:cNvSpPr/>
          <p:nvPr/>
        </p:nvSpPr>
        <p:spPr>
          <a:xfrm rot="5400000">
            <a:off x="1455563" y="2295907"/>
            <a:ext cx="300445" cy="228600"/>
          </a:xfrm>
          <a:prstGeom prst="rightArrow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EF45F55-5716-34AC-AE59-9F9461F42861}"/>
              </a:ext>
            </a:extLst>
          </p:cNvPr>
          <p:cNvSpPr/>
          <p:nvPr/>
        </p:nvSpPr>
        <p:spPr>
          <a:xfrm rot="5400000">
            <a:off x="1529024" y="3357827"/>
            <a:ext cx="620378" cy="253494"/>
          </a:xfrm>
          <a:prstGeom prst="rightArrow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43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5" grpId="0" animBg="1"/>
      <p:bldP spid="17" grpId="0" animBg="1"/>
      <p:bldP spid="20" grpId="0" animBg="1"/>
      <p:bldP spid="21" grpId="0" animBg="1"/>
      <p:bldP spid="24" grpId="0" animBg="1"/>
      <p:bldP spid="18" grpId="0" animBg="1"/>
      <p:bldP spid="22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D3AF456-57F3-4FEB-9825-2EAC0DB994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alphaModFix amt="39000"/>
          </a:blip>
          <a:stretch>
            <a:fillRect/>
          </a:stretch>
        </p:blipFill>
        <p:spPr>
          <a:xfrm>
            <a:off x="0" y="1660821"/>
            <a:ext cx="9144000" cy="18218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55174D-0F5B-36FC-A360-95081F74BE1B}"/>
              </a:ext>
            </a:extLst>
          </p:cNvPr>
          <p:cNvGrpSpPr/>
          <p:nvPr/>
        </p:nvGrpSpPr>
        <p:grpSpPr>
          <a:xfrm>
            <a:off x="2377441" y="1037068"/>
            <a:ext cx="5486400" cy="3207272"/>
            <a:chOff x="2343150" y="785608"/>
            <a:chExt cx="6398749" cy="5067300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FB8DB74B-8E08-DD7D-64C7-B7BF51B8B5C2}"/>
                </a:ext>
              </a:extLst>
            </p:cNvPr>
            <p:cNvSpPr/>
            <p:nvPr/>
          </p:nvSpPr>
          <p:spPr>
            <a:xfrm>
              <a:off x="2343150" y="785608"/>
              <a:ext cx="5067300" cy="5067300"/>
            </a:xfrm>
            <a:prstGeom prst="arc">
              <a:avLst>
                <a:gd name="adj1" fmla="val 12167261"/>
                <a:gd name="adj2" fmla="val 9008213"/>
              </a:avLst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1C5EB8-9554-7A45-7E87-5CCFCC912B00}"/>
                </a:ext>
              </a:extLst>
            </p:cNvPr>
            <p:cNvSpPr txBox="1"/>
            <p:nvPr/>
          </p:nvSpPr>
          <p:spPr>
            <a:xfrm>
              <a:off x="2487150" y="1966247"/>
              <a:ext cx="625474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>
                    <a:innerShdw blurRad="12700" dist="50800" dir="13500000">
                      <a:srgbClr val="FFFFFF"/>
                    </a:innerShdw>
                  </a:effectLst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Thank you</a:t>
              </a:r>
              <a:endPara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image38.png">
            <a:extLst>
              <a:ext uri="{FF2B5EF4-FFF2-40B4-BE49-F238E27FC236}">
                <a16:creationId xmlns:a16="http://schemas.microsoft.com/office/drawing/2014/main" id="{C3E26B7B-1287-8A9C-2050-5483AEDC415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55624" y="4199769"/>
            <a:ext cx="1623695" cy="457200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0EF13-6B77-12BB-9969-EB3431E0C126}"/>
              </a:ext>
            </a:extLst>
          </p:cNvPr>
          <p:cNvSpPr txBox="1"/>
          <p:nvPr/>
        </p:nvSpPr>
        <p:spPr>
          <a:xfrm>
            <a:off x="6598920" y="4666700"/>
            <a:ext cx="2974759" cy="389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800" dirty="0">
                <a:solidFill>
                  <a:srgbClr val="008575"/>
                </a:solidFill>
                <a:effectLst/>
                <a:latin typeface="PT Sans Narrow" panose="020B0506020203020204" pitchFamily="34" charset="0"/>
                <a:ea typeface="PT Sans Narrow" panose="020B0506020203020204" pitchFamily="34" charset="0"/>
                <a:cs typeface="PT Sans Narrow" panose="020B0506020203020204" pitchFamily="34" charset="0"/>
              </a:rPr>
              <a:t>Backend team, Great Learning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F7817443-70B9-1543-B3AC-0BBD6DD3E2C1}" vid="{C5D75EF0-784F-7A40-9918-498EEAE15291}"/>
    </a:ext>
  </a:extLst>
</a:theme>
</file>

<file path=ppt/theme/theme2.xml><?xml version="1.0" encoding="utf-8"?>
<a:theme xmlns:a="http://schemas.openxmlformats.org/drawingml/2006/main" name="1_NDA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F7817443-70B9-1543-B3AC-0BBD6DD3E2C1}" vid="{B0E1CC6F-C114-3E48-8D7A-10A215590790}"/>
    </a:ext>
  </a:extLst>
</a:theme>
</file>

<file path=ppt/theme/theme3.xml><?xml version="1.0" encoding="utf-8"?>
<a:theme xmlns:a="http://schemas.openxmlformats.org/drawingml/2006/main" name="2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073ED02-2935-B44A-A6CB-DDD09AF28534}" vid="{3D556F1D-43AC-9A44-A933-3CB7A027B220}"/>
    </a:ext>
  </a:extLst>
</a:theme>
</file>

<file path=ppt/theme/theme4.xml><?xml version="1.0" encoding="utf-8"?>
<a:theme xmlns:a="http://schemas.openxmlformats.org/drawingml/2006/main" name="3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7570003-AAC7-224E-A0C8-AB73467CB02D}" vid="{A6506117-0B88-EE4A-815C-C807A13C073E}"/>
    </a:ext>
  </a:extLst>
</a:theme>
</file>

<file path=ppt/theme/theme5.xml><?xml version="1.0" encoding="utf-8"?>
<a:theme xmlns:a="http://schemas.openxmlformats.org/drawingml/2006/main" name="SAS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" id="{A4157DE2-79D1-5542-BEA3-73B3857D78EB}" vid="{E6678E88-29AC-7645-BD56-4581BD5F57B2}"/>
    </a:ext>
  </a:extLst>
</a:theme>
</file>

<file path=ppt/theme/theme6.xml><?xml version="1.0" encoding="utf-8"?>
<a:theme xmlns:a="http://schemas.openxmlformats.org/drawingml/2006/main" name="8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F7817443-70B9-1543-B3AC-0BBD6DD3E2C1}" vid="{C5D75EF0-784F-7A40-9918-498EEAE15291}"/>
    </a:ext>
  </a:extLst>
</a:theme>
</file>

<file path=ppt/theme/theme7.xml><?xml version="1.0" encoding="utf-8"?>
<a:theme xmlns:a="http://schemas.openxmlformats.org/drawingml/2006/main" name="9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F7817443-70B9-1543-B3AC-0BBD6DD3E2C1}" vid="{C5D75EF0-784F-7A40-9918-498EEAE15291}"/>
    </a:ext>
  </a:extLst>
</a:theme>
</file>

<file path=ppt/theme/theme8.xml><?xml version="1.0" encoding="utf-8"?>
<a:theme xmlns:a="http://schemas.openxmlformats.org/drawingml/2006/main" name="4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F7817443-70B9-1543-B3AC-0BBD6DD3E2C1}" vid="{C5D75EF0-784F-7A40-9918-498EEAE15291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9AFEBD5F66A748A21237EF781B1914" ma:contentTypeVersion="22" ma:contentTypeDescription="Create a new document." ma:contentTypeScope="" ma:versionID="c705fd62c90102f77e473e74295e1cb4">
  <xsd:schema xmlns:xsd="http://www.w3.org/2001/XMLSchema" xmlns:xs="http://www.w3.org/2001/XMLSchema" xmlns:p="http://schemas.microsoft.com/office/2006/metadata/properties" xmlns:ns2="9150a39f-6d88-455f-a24a-b5f7eb2f46f7" xmlns:ns3="710b5427-0058-4335-8e65-efa7a3e395ad" targetNamespace="http://schemas.microsoft.com/office/2006/metadata/properties" ma:root="true" ma:fieldsID="35fdc334809536b77414727bd0b6b2b0" ns2:_="" ns3:_="">
    <xsd:import namespace="9150a39f-6d88-455f-a24a-b5f7eb2f46f7"/>
    <xsd:import namespace="710b5427-0058-4335-8e65-efa7a3e395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0a39f-6d88-455f-a24a-b5f7eb2f46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fd0e135-c9ac-4e89-9c36-fb2929ad0f0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0b5427-0058-4335-8e65-efa7a3e395a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f4a5f6d7-a2aa-40a9-99fb-d3e2ef95ca16}" ma:internalName="TaxCatchAll" ma:showField="CatchAllData" ma:web="710b5427-0058-4335-8e65-efa7a3e395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10b5427-0058-4335-8e65-efa7a3e395ad" xsi:nil="true"/>
    <lcf76f155ced4ddcb4097134ff3c332f xmlns="9150a39f-6d88-455f-a24a-b5f7eb2f46f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20D316C-DEED-40ED-8718-D37F19FA856A}">
  <ds:schemaRefs>
    <ds:schemaRef ds:uri="710b5427-0058-4335-8e65-efa7a3e395ad"/>
    <ds:schemaRef ds:uri="9150a39f-6d88-455f-a24a-b5f7eb2f46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CBC2EA3-B2F4-45F0-8348-0C50FACCC6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3D1B3E-C86E-4D16-A880-ABB38697EA1B}">
  <ds:schemaRefs>
    <ds:schemaRef ds:uri="710b5427-0058-4335-8e65-efa7a3e395ad"/>
    <ds:schemaRef ds:uri="9150a39f-6d88-455f-a24a-b5f7eb2f46f7"/>
    <ds:schemaRef ds:uri="aa6e768d-323b-47b8-ae20-3064c4d4018f"/>
    <ds:schemaRef ds:uri="e0bf9c21-1778-4876-8c73-00c9bf1d974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SAS-Confidential-16x9</Template>
  <TotalTime>346</TotalTime>
  <Words>361</Words>
  <Application>Microsoft Office PowerPoint</Application>
  <PresentationFormat>On-screen Show (16:9)</PresentationFormat>
  <Paragraphs>60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Agency FB</vt:lpstr>
      <vt:lpstr>Arial</vt:lpstr>
      <vt:lpstr>Calibri</vt:lpstr>
      <vt:lpstr>Calibri Light</vt:lpstr>
      <vt:lpstr>PT Sans Narrow</vt:lpstr>
      <vt:lpstr>1_2020-Template-External</vt:lpstr>
      <vt:lpstr>1_NDA</vt:lpstr>
      <vt:lpstr>2_2020-Template-External</vt:lpstr>
      <vt:lpstr>3_2020-Template-External</vt:lpstr>
      <vt:lpstr>SAS</vt:lpstr>
      <vt:lpstr>8_2020-Template-External</vt:lpstr>
      <vt:lpstr>9_2020-Template-External</vt:lpstr>
      <vt:lpstr>4_2020-Template-External</vt:lpstr>
      <vt:lpstr>PowerPoint Presentation</vt:lpstr>
      <vt:lpstr>Server connectivity and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Ioana Crisan</dc:creator>
  <cp:lastModifiedBy>Soumava Moulik</cp:lastModifiedBy>
  <cp:revision>30</cp:revision>
  <dcterms:created xsi:type="dcterms:W3CDTF">2021-01-29T15:19:18Z</dcterms:created>
  <dcterms:modified xsi:type="dcterms:W3CDTF">2023-11-14T08:36:09Z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451006F2-8E20-4D4E-B05C-4B5D02827FD6</vt:lpwstr>
  </property>
  <property fmtid="{D5CDD505-2E9C-101B-9397-08002B2CF9AE}" pid="3" name="ArticulatePath">
    <vt:lpwstr>2020-Template-External</vt:lpwstr>
  </property>
  <property fmtid="{D5CDD505-2E9C-101B-9397-08002B2CF9AE}" pid="4" name="ContentTypeId">
    <vt:lpwstr>0x0101007B9AFEBD5F66A748A21237EF781B1914</vt:lpwstr>
  </property>
  <property fmtid="{D5CDD505-2E9C-101B-9397-08002B2CF9AE}" pid="5" name="MediaServiceImageTags">
    <vt:lpwstr/>
  </property>
</Properties>
</file>